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4" r:id="rId3"/>
    <p:sldId id="279" r:id="rId4"/>
    <p:sldId id="317" r:id="rId5"/>
    <p:sldId id="282" r:id="rId6"/>
    <p:sldId id="315" r:id="rId7"/>
    <p:sldId id="316" r:id="rId8"/>
    <p:sldId id="537" r:id="rId9"/>
    <p:sldId id="538" r:id="rId10"/>
    <p:sldId id="539" r:id="rId11"/>
    <p:sldId id="535" r:id="rId12"/>
    <p:sldId id="536" r:id="rId13"/>
    <p:sldId id="296" r:id="rId14"/>
  </p:sldIdLst>
  <p:sldSz cx="9144000" cy="5143500" type="screen16x9"/>
  <p:notesSz cx="51435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ồng Chuyên Nguyễn" initials="HCN" lastIdx="1" clrIdx="0">
    <p:extLst>
      <p:ext uri="{19B8F6BF-5375-455C-9EA6-DF929625EA0E}">
        <p15:presenceInfo xmlns:p15="http://schemas.microsoft.com/office/powerpoint/2012/main" userId="e0307fbae7bdef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D25"/>
    <a:srgbClr val="961B10"/>
    <a:srgbClr val="FFFFFF"/>
    <a:srgbClr val="006276"/>
    <a:srgbClr val="00829B"/>
    <a:srgbClr val="4FBABD"/>
    <a:srgbClr val="EF8B00"/>
    <a:srgbClr val="417C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F2CA0F-516F-47C2-8E8E-5547F45D4501}" v="43" dt="2023-11-15T07:14:22.76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50" autoAdjust="0"/>
    <p:restoredTop sz="94249" autoAdjust="0"/>
  </p:normalViewPr>
  <p:slideViewPr>
    <p:cSldViewPr>
      <p:cViewPr varScale="1">
        <p:scale>
          <a:sx n="95" d="100"/>
          <a:sy n="95" d="100"/>
        </p:scale>
        <p:origin x="96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1296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ồng Chuyên Nguyễn" userId="e0307fbae7bdef2e" providerId="LiveId" clId="{49C52470-3C93-4FEA-BD01-944A080DD704}"/>
    <pc:docChg chg="undo custSel addSld modSld">
      <pc:chgData name="Hồng Chuyên Nguyễn" userId="e0307fbae7bdef2e" providerId="LiveId" clId="{49C52470-3C93-4FEA-BD01-944A080DD704}" dt="2023-07-17T10:08:09.229" v="1345" actId="403"/>
      <pc:docMkLst>
        <pc:docMk/>
      </pc:docMkLst>
      <pc:sldChg chg="delSp mod delAnim">
        <pc:chgData name="Hồng Chuyên Nguyễn" userId="e0307fbae7bdef2e" providerId="LiveId" clId="{49C52470-3C93-4FEA-BD01-944A080DD704}" dt="2023-07-17T09:03:21.822" v="0" actId="478"/>
        <pc:sldMkLst>
          <pc:docMk/>
          <pc:sldMk cId="0" sldId="256"/>
        </pc:sldMkLst>
        <pc:picChg chg="del">
          <ac:chgData name="Hồng Chuyên Nguyễn" userId="e0307fbae7bdef2e" providerId="LiveId" clId="{49C52470-3C93-4FEA-BD01-944A080DD704}" dt="2023-07-17T09:03:21.822" v="0" actId="478"/>
          <ac:picMkLst>
            <pc:docMk/>
            <pc:sldMk cId="0" sldId="256"/>
            <ac:picMk id="10" creationId="{365EF06B-E49E-437F-96DA-0A4D627EBF5B}"/>
          </ac:picMkLst>
        </pc:picChg>
      </pc:sldChg>
      <pc:sldChg chg="addSp delSp modSp mod">
        <pc:chgData name="Hồng Chuyên Nguyễn" userId="e0307fbae7bdef2e" providerId="LiveId" clId="{49C52470-3C93-4FEA-BD01-944A080DD704}" dt="2023-07-17T10:06:49.429" v="1333" actId="20577"/>
        <pc:sldMkLst>
          <pc:docMk/>
          <pc:sldMk cId="1632713253" sldId="297"/>
        </pc:sldMkLst>
        <pc:spChg chg="add del">
          <ac:chgData name="Hồng Chuyên Nguyễn" userId="e0307fbae7bdef2e" providerId="LiveId" clId="{49C52470-3C93-4FEA-BD01-944A080DD704}" dt="2023-07-17T09:31:31.719" v="46"/>
          <ac:spMkLst>
            <pc:docMk/>
            <pc:sldMk cId="1632713253" sldId="297"/>
            <ac:spMk id="2" creationId="{15977B1A-D18E-4AD0-BEB2-E3F7399B4DB2}"/>
          </ac:spMkLst>
        </pc:spChg>
        <pc:spChg chg="mod">
          <ac:chgData name="Hồng Chuyên Nguyễn" userId="e0307fbae7bdef2e" providerId="LiveId" clId="{49C52470-3C93-4FEA-BD01-944A080DD704}" dt="2023-07-17T10:06:49.429" v="1333" actId="20577"/>
          <ac:spMkLst>
            <pc:docMk/>
            <pc:sldMk cId="1632713253" sldId="297"/>
            <ac:spMk id="3" creationId="{C7F2E85A-3939-3570-AED1-6E3E96620F13}"/>
          </ac:spMkLst>
        </pc:spChg>
        <pc:spChg chg="add del mod">
          <ac:chgData name="Hồng Chuyên Nguyễn" userId="e0307fbae7bdef2e" providerId="LiveId" clId="{49C52470-3C93-4FEA-BD01-944A080DD704}" dt="2023-07-17T09:32:01.177" v="124" actId="478"/>
          <ac:spMkLst>
            <pc:docMk/>
            <pc:sldMk cId="1632713253" sldId="297"/>
            <ac:spMk id="4" creationId="{FC1E1DE5-C7F7-4703-BB42-466ECB67DC7B}"/>
          </ac:spMkLst>
        </pc:spChg>
        <pc:spChg chg="mod">
          <ac:chgData name="Hồng Chuyên Nguyễn" userId="e0307fbae7bdef2e" providerId="LiveId" clId="{49C52470-3C93-4FEA-BD01-944A080DD704}" dt="2023-07-17T09:30:57.023" v="44" actId="20577"/>
          <ac:spMkLst>
            <pc:docMk/>
            <pc:sldMk cId="1632713253" sldId="297"/>
            <ac:spMk id="6" creationId="{85D1ADE6-DD19-D863-8F02-4ABA374BB686}"/>
          </ac:spMkLst>
        </pc:spChg>
      </pc:sldChg>
      <pc:sldChg chg="modSp add mod">
        <pc:chgData name="Hồng Chuyên Nguyễn" userId="e0307fbae7bdef2e" providerId="LiveId" clId="{49C52470-3C93-4FEA-BD01-944A080DD704}" dt="2023-07-17T10:07:55.331" v="1340" actId="255"/>
        <pc:sldMkLst>
          <pc:docMk/>
          <pc:sldMk cId="2516603540" sldId="307"/>
        </pc:sldMkLst>
        <pc:spChg chg="mod">
          <ac:chgData name="Hồng Chuyên Nguyễn" userId="e0307fbae7bdef2e" providerId="LiveId" clId="{49C52470-3C93-4FEA-BD01-944A080DD704}" dt="2023-07-17T10:07:55.331" v="1340" actId="255"/>
          <ac:spMkLst>
            <pc:docMk/>
            <pc:sldMk cId="2516603540" sldId="307"/>
            <ac:spMk id="3" creationId="{C7F2E85A-3939-3570-AED1-6E3E96620F13}"/>
          </ac:spMkLst>
        </pc:spChg>
      </pc:sldChg>
      <pc:sldChg chg="modSp add mod">
        <pc:chgData name="Hồng Chuyên Nguyễn" userId="e0307fbae7bdef2e" providerId="LiveId" clId="{49C52470-3C93-4FEA-BD01-944A080DD704}" dt="2023-07-17T10:08:09.229" v="1345" actId="403"/>
        <pc:sldMkLst>
          <pc:docMk/>
          <pc:sldMk cId="4019477679" sldId="308"/>
        </pc:sldMkLst>
        <pc:spChg chg="mod">
          <ac:chgData name="Hồng Chuyên Nguyễn" userId="e0307fbae7bdef2e" providerId="LiveId" clId="{49C52470-3C93-4FEA-BD01-944A080DD704}" dt="2023-07-17T10:08:09.229" v="1345" actId="403"/>
          <ac:spMkLst>
            <pc:docMk/>
            <pc:sldMk cId="4019477679" sldId="308"/>
            <ac:spMk id="3" creationId="{C7F2E85A-3939-3570-AED1-6E3E96620F13}"/>
          </ac:spMkLst>
        </pc:spChg>
        <pc:spChg chg="mod">
          <ac:chgData name="Hồng Chuyên Nguyễn" userId="e0307fbae7bdef2e" providerId="LiveId" clId="{49C52470-3C93-4FEA-BD01-944A080DD704}" dt="2023-07-17T09:57:21.093" v="954" actId="20577"/>
          <ac:spMkLst>
            <pc:docMk/>
            <pc:sldMk cId="4019477679" sldId="308"/>
            <ac:spMk id="6" creationId="{85D1ADE6-DD19-D863-8F02-4ABA374BB686}"/>
          </ac:spMkLst>
        </pc:spChg>
      </pc:sldChg>
    </pc:docChg>
  </pc:docChgLst>
  <pc:docChgLst>
    <pc:chgData name="Hồng Chuyên Nguyễn" userId="e0307fbae7bdef2e" providerId="LiveId" clId="{83B87451-2355-4F68-B97F-7949047A5374}"/>
    <pc:docChg chg="undo custSel delSld modSld">
      <pc:chgData name="Hồng Chuyên Nguyễn" userId="e0307fbae7bdef2e" providerId="LiveId" clId="{83B87451-2355-4F68-B97F-7949047A5374}" dt="2023-08-21T04:20:03.684" v="529" actId="1036"/>
      <pc:docMkLst>
        <pc:docMk/>
      </pc:docMkLst>
      <pc:sldChg chg="addSp delSp modSp mod addCm delCm">
        <pc:chgData name="Hồng Chuyên Nguyễn" userId="e0307fbae7bdef2e" providerId="LiveId" clId="{83B87451-2355-4F68-B97F-7949047A5374}" dt="2023-08-21T04:20:03.684" v="529" actId="1036"/>
        <pc:sldMkLst>
          <pc:docMk/>
          <pc:sldMk cId="0" sldId="266"/>
        </pc:sldMkLst>
        <pc:spChg chg="del mod">
          <ac:chgData name="Hồng Chuyên Nguyễn" userId="e0307fbae7bdef2e" providerId="LiveId" clId="{83B87451-2355-4F68-B97F-7949047A5374}" dt="2023-08-21T03:09:35.219" v="25" actId="478"/>
          <ac:spMkLst>
            <pc:docMk/>
            <pc:sldMk cId="0" sldId="266"/>
            <ac:spMk id="2" creationId="{00000000-0000-0000-0000-000000000000}"/>
          </ac:spMkLst>
        </pc:spChg>
        <pc:spChg chg="del">
          <ac:chgData name="Hồng Chuyên Nguyễn" userId="e0307fbae7bdef2e" providerId="LiveId" clId="{83B87451-2355-4F68-B97F-7949047A5374}" dt="2023-08-21T03:07:36.498" v="1" actId="478"/>
          <ac:spMkLst>
            <pc:docMk/>
            <pc:sldMk cId="0" sldId="266"/>
            <ac:spMk id="8" creationId="{00000000-0000-0000-0000-000000000000}"/>
          </ac:spMkLst>
        </pc:spChg>
        <pc:spChg chg="add mod">
          <ac:chgData name="Hồng Chuyên Nguyễn" userId="e0307fbae7bdef2e" providerId="LiveId" clId="{83B87451-2355-4F68-B97F-7949047A5374}" dt="2023-08-21T03:29:01.811" v="298" actId="14100"/>
          <ac:spMkLst>
            <pc:docMk/>
            <pc:sldMk cId="0" sldId="266"/>
            <ac:spMk id="9" creationId="{37459054-201B-4704-B158-05C15E5FF4CC}"/>
          </ac:spMkLst>
        </pc:spChg>
        <pc:spChg chg="add mod">
          <ac:chgData name="Hồng Chuyên Nguyễn" userId="e0307fbae7bdef2e" providerId="LiveId" clId="{83B87451-2355-4F68-B97F-7949047A5374}" dt="2023-08-21T03:18:20.226" v="137" actId="404"/>
          <ac:spMkLst>
            <pc:docMk/>
            <pc:sldMk cId="0" sldId="266"/>
            <ac:spMk id="10" creationId="{F432D196-DEBE-4EE3-B7BC-98EC7441F423}"/>
          </ac:spMkLst>
        </pc:spChg>
        <pc:spChg chg="add mod">
          <ac:chgData name="Hồng Chuyên Nguyễn" userId="e0307fbae7bdef2e" providerId="LiveId" clId="{83B87451-2355-4F68-B97F-7949047A5374}" dt="2023-08-21T04:20:03.684" v="529" actId="1036"/>
          <ac:spMkLst>
            <pc:docMk/>
            <pc:sldMk cId="0" sldId="266"/>
            <ac:spMk id="12" creationId="{508D81A1-67E6-4958-9CAD-309F8F1BE966}"/>
          </ac:spMkLst>
        </pc:spChg>
        <pc:spChg chg="del">
          <ac:chgData name="Hồng Chuyên Nguyễn" userId="e0307fbae7bdef2e" providerId="LiveId" clId="{83B87451-2355-4F68-B97F-7949047A5374}" dt="2023-08-21T03:07:37.730" v="2" actId="478"/>
          <ac:spMkLst>
            <pc:docMk/>
            <pc:sldMk cId="0" sldId="266"/>
            <ac:spMk id="13" creationId="{00000000-0000-0000-0000-000000000000}"/>
          </ac:spMkLst>
        </pc:spChg>
        <pc:spChg chg="mod topLvl">
          <ac:chgData name="Hồng Chuyên Nguyễn" userId="e0307fbae7bdef2e" providerId="LiveId" clId="{83B87451-2355-4F68-B97F-7949047A5374}" dt="2023-08-21T03:21:41.242" v="237" actId="165"/>
          <ac:spMkLst>
            <pc:docMk/>
            <pc:sldMk cId="0" sldId="266"/>
            <ac:spMk id="20" creationId="{10887F1F-B308-4E16-9336-86E62D3BD0BE}"/>
          </ac:spMkLst>
        </pc:spChg>
        <pc:spChg chg="del mod topLvl">
          <ac:chgData name="Hồng Chuyên Nguyễn" userId="e0307fbae7bdef2e" providerId="LiveId" clId="{83B87451-2355-4F68-B97F-7949047A5374}" dt="2023-08-21T04:16:27.396" v="516" actId="478"/>
          <ac:spMkLst>
            <pc:docMk/>
            <pc:sldMk cId="0" sldId="266"/>
            <ac:spMk id="23" creationId="{851DC4D4-C0E1-4220-AE51-8592253EF416}"/>
          </ac:spMkLst>
        </pc:spChg>
        <pc:spChg chg="add del mod">
          <ac:chgData name="Hồng Chuyên Nguyễn" userId="e0307fbae7bdef2e" providerId="LiveId" clId="{83B87451-2355-4F68-B97F-7949047A5374}" dt="2023-08-21T03:19:35.587" v="155" actId="478"/>
          <ac:spMkLst>
            <pc:docMk/>
            <pc:sldMk cId="0" sldId="266"/>
            <ac:spMk id="24" creationId="{9109BCA5-2A96-4121-B8AA-91682E828BD2}"/>
          </ac:spMkLst>
        </pc:spChg>
        <pc:spChg chg="add del mod">
          <ac:chgData name="Hồng Chuyên Nguyễn" userId="e0307fbae7bdef2e" providerId="LiveId" clId="{83B87451-2355-4F68-B97F-7949047A5374}" dt="2023-08-21T03:18:34.427" v="140" actId="478"/>
          <ac:spMkLst>
            <pc:docMk/>
            <pc:sldMk cId="0" sldId="266"/>
            <ac:spMk id="25" creationId="{79144626-C29F-4ECA-A896-6572127BB74A}"/>
          </ac:spMkLst>
        </pc:spChg>
        <pc:spChg chg="add mod">
          <ac:chgData name="Hồng Chuyên Nguyễn" userId="e0307fbae7bdef2e" providerId="LiveId" clId="{83B87451-2355-4F68-B97F-7949047A5374}" dt="2023-08-21T04:17:10.738" v="524" actId="1076"/>
          <ac:spMkLst>
            <pc:docMk/>
            <pc:sldMk cId="0" sldId="266"/>
            <ac:spMk id="26" creationId="{60C26550-09E9-442C-99BA-27C7259FA042}"/>
          </ac:spMkLst>
        </pc:spChg>
        <pc:spChg chg="add del mod">
          <ac:chgData name="Hồng Chuyên Nguyễn" userId="e0307fbae7bdef2e" providerId="LiveId" clId="{83B87451-2355-4F68-B97F-7949047A5374}" dt="2023-08-21T03:18:44.022" v="144"/>
          <ac:spMkLst>
            <pc:docMk/>
            <pc:sldMk cId="0" sldId="266"/>
            <ac:spMk id="27" creationId="{3DAB52D4-987E-4CD3-BC2B-5F6F6439071C}"/>
          </ac:spMkLst>
        </pc:spChg>
        <pc:spChg chg="add del">
          <ac:chgData name="Hồng Chuyên Nguyễn" userId="e0307fbae7bdef2e" providerId="LiveId" clId="{83B87451-2355-4F68-B97F-7949047A5374}" dt="2023-08-21T03:20:19.086" v="166" actId="22"/>
          <ac:spMkLst>
            <pc:docMk/>
            <pc:sldMk cId="0" sldId="266"/>
            <ac:spMk id="28" creationId="{0531F167-5B36-40C0-906F-BCEE6D83CBA1}"/>
          </ac:spMkLst>
        </pc:spChg>
        <pc:spChg chg="add del mod">
          <ac:chgData name="Hồng Chuyên Nguyễn" userId="e0307fbae7bdef2e" providerId="LiveId" clId="{83B87451-2355-4F68-B97F-7949047A5374}" dt="2023-08-21T03:28:48.125" v="294"/>
          <ac:spMkLst>
            <pc:docMk/>
            <pc:sldMk cId="0" sldId="266"/>
            <ac:spMk id="29" creationId="{0E6ADF50-11E7-4A64-9FCF-8B00C3F01C0B}"/>
          </ac:spMkLst>
        </pc:spChg>
        <pc:spChg chg="add mod">
          <ac:chgData name="Hồng Chuyên Nguyễn" userId="e0307fbae7bdef2e" providerId="LiveId" clId="{83B87451-2355-4F68-B97F-7949047A5374}" dt="2023-08-21T04:20:03.684" v="529" actId="1036"/>
          <ac:spMkLst>
            <pc:docMk/>
            <pc:sldMk cId="0" sldId="266"/>
            <ac:spMk id="30" creationId="{9528F84A-18E3-42D0-A120-71ECAF1F499F}"/>
          </ac:spMkLst>
        </pc:spChg>
        <pc:spChg chg="add mod">
          <ac:chgData name="Hồng Chuyên Nguyễn" userId="e0307fbae7bdef2e" providerId="LiveId" clId="{83B87451-2355-4F68-B97F-7949047A5374}" dt="2023-08-21T04:20:03.684" v="529" actId="1036"/>
          <ac:spMkLst>
            <pc:docMk/>
            <pc:sldMk cId="0" sldId="266"/>
            <ac:spMk id="31" creationId="{F0A187A1-CD42-42C6-A289-B984DBB5FBFC}"/>
          </ac:spMkLst>
        </pc:spChg>
        <pc:spChg chg="add mod">
          <ac:chgData name="Hồng Chuyên Nguyễn" userId="e0307fbae7bdef2e" providerId="LiveId" clId="{83B87451-2355-4F68-B97F-7949047A5374}" dt="2023-08-21T04:20:03.684" v="529" actId="1036"/>
          <ac:spMkLst>
            <pc:docMk/>
            <pc:sldMk cId="0" sldId="266"/>
            <ac:spMk id="32" creationId="{7C2EAC74-0C15-4B8E-BAD1-20B0ECC54AB1}"/>
          </ac:spMkLst>
        </pc:spChg>
        <pc:grpChg chg="del">
          <ac:chgData name="Hồng Chuyên Nguyễn" userId="e0307fbae7bdef2e" providerId="LiveId" clId="{83B87451-2355-4F68-B97F-7949047A5374}" dt="2023-08-21T03:07:33.987" v="0" actId="478"/>
          <ac:grpSpMkLst>
            <pc:docMk/>
            <pc:sldMk cId="0" sldId="266"/>
            <ac:grpSpMk id="3" creationId="{00000000-0000-0000-0000-000000000000}"/>
          </ac:grpSpMkLst>
        </pc:grpChg>
        <pc:grpChg chg="add del mod">
          <ac:chgData name="Hồng Chuyên Nguyễn" userId="e0307fbae7bdef2e" providerId="LiveId" clId="{83B87451-2355-4F68-B97F-7949047A5374}" dt="2023-08-21T03:21:41.242" v="237" actId="165"/>
          <ac:grpSpMkLst>
            <pc:docMk/>
            <pc:sldMk cId="0" sldId="266"/>
            <ac:grpSpMk id="16" creationId="{FE35D330-A402-48FE-9A7A-E48AFBB82843}"/>
          </ac:grpSpMkLst>
        </pc:grpChg>
        <pc:grpChg chg="add del mod">
          <ac:chgData name="Hồng Chuyên Nguyễn" userId="e0307fbae7bdef2e" providerId="LiveId" clId="{83B87451-2355-4F68-B97F-7949047A5374}" dt="2023-08-21T03:21:57.350" v="243" actId="165"/>
          <ac:grpSpMkLst>
            <pc:docMk/>
            <pc:sldMk cId="0" sldId="266"/>
            <ac:grpSpMk id="21" creationId="{B2104D4A-39BA-446B-842C-7C48DC7E8F36}"/>
          </ac:grpSpMkLst>
        </pc:grpChg>
        <pc:picChg chg="mod">
          <ac:chgData name="Hồng Chuyên Nguyễn" userId="e0307fbae7bdef2e" providerId="LiveId" clId="{83B87451-2355-4F68-B97F-7949047A5374}" dt="2023-08-21T04:20:03.684" v="529" actId="1036"/>
          <ac:picMkLst>
            <pc:docMk/>
            <pc:sldMk cId="0" sldId="266"/>
            <ac:picMk id="17" creationId="{C3867D4C-C6AF-493A-BA15-22E675899CA8}"/>
          </ac:picMkLst>
        </pc:picChg>
        <pc:picChg chg="mod topLvl">
          <ac:chgData name="Hồng Chuyên Nguyễn" userId="e0307fbae7bdef2e" providerId="LiveId" clId="{83B87451-2355-4F68-B97F-7949047A5374}" dt="2023-08-21T04:20:03.684" v="529" actId="1036"/>
          <ac:picMkLst>
            <pc:docMk/>
            <pc:sldMk cId="0" sldId="266"/>
            <ac:picMk id="18" creationId="{88CE3F01-CDB4-4998-AECA-5B55855F005C}"/>
          </ac:picMkLst>
        </pc:picChg>
        <pc:picChg chg="mod">
          <ac:chgData name="Hồng Chuyên Nguyễn" userId="e0307fbae7bdef2e" providerId="LiveId" clId="{83B87451-2355-4F68-B97F-7949047A5374}" dt="2023-08-21T04:20:03.684" v="529" actId="1036"/>
          <ac:picMkLst>
            <pc:docMk/>
            <pc:sldMk cId="0" sldId="266"/>
            <ac:picMk id="19" creationId="{BE81DF23-FE8B-4590-B5BF-E537873A872E}"/>
          </ac:picMkLst>
        </pc:picChg>
        <pc:picChg chg="mod topLvl">
          <ac:chgData name="Hồng Chuyên Nguyễn" userId="e0307fbae7bdef2e" providerId="LiveId" clId="{83B87451-2355-4F68-B97F-7949047A5374}" dt="2023-08-21T04:20:03.684" v="529" actId="1036"/>
          <ac:picMkLst>
            <pc:docMk/>
            <pc:sldMk cId="0" sldId="266"/>
            <ac:picMk id="22" creationId="{DA16DA47-E803-4CC4-A430-FD61B4E57A7C}"/>
          </ac:picMkLst>
        </pc:picChg>
      </pc:sldChg>
      <pc:sldChg chg="del">
        <pc:chgData name="Hồng Chuyên Nguyễn" userId="e0307fbae7bdef2e" providerId="LiveId" clId="{83B87451-2355-4F68-B97F-7949047A5374}" dt="2023-08-21T03:26:24.514" v="271" actId="2696"/>
        <pc:sldMkLst>
          <pc:docMk/>
          <pc:sldMk cId="0" sldId="267"/>
        </pc:sldMkLst>
      </pc:sldChg>
      <pc:sldChg chg="modSp mod">
        <pc:chgData name="Hồng Chuyên Nguyễn" userId="e0307fbae7bdef2e" providerId="LiveId" clId="{83B87451-2355-4F68-B97F-7949047A5374}" dt="2023-08-21T03:27:57.402" v="280" actId="14100"/>
        <pc:sldMkLst>
          <pc:docMk/>
          <pc:sldMk cId="0" sldId="268"/>
        </pc:sldMkLst>
        <pc:spChg chg="mod">
          <ac:chgData name="Hồng Chuyên Nguyễn" userId="e0307fbae7bdef2e" providerId="LiveId" clId="{83B87451-2355-4F68-B97F-7949047A5374}" dt="2023-08-21T03:27:48.569" v="278" actId="1076"/>
          <ac:spMkLst>
            <pc:docMk/>
            <pc:sldMk cId="0" sldId="268"/>
            <ac:spMk id="25" creationId="{00000000-0000-0000-0000-000000000000}"/>
          </ac:spMkLst>
        </pc:spChg>
        <pc:spChg chg="mod">
          <ac:chgData name="Hồng Chuyên Nguyễn" userId="e0307fbae7bdef2e" providerId="LiveId" clId="{83B87451-2355-4F68-B97F-7949047A5374}" dt="2023-08-21T03:27:57.402" v="280" actId="14100"/>
          <ac:spMkLst>
            <pc:docMk/>
            <pc:sldMk cId="0" sldId="268"/>
            <ac:spMk id="30" creationId="{CC21E508-4C0F-4476-9675-500A8539F7ED}"/>
          </ac:spMkLst>
        </pc:spChg>
        <pc:picChg chg="mod">
          <ac:chgData name="Hồng Chuyên Nguyễn" userId="e0307fbae7bdef2e" providerId="LiveId" clId="{83B87451-2355-4F68-B97F-7949047A5374}" dt="2023-08-21T03:27:28.923" v="275" actId="1076"/>
          <ac:picMkLst>
            <pc:docMk/>
            <pc:sldMk cId="0" sldId="268"/>
            <ac:picMk id="4" creationId="{00000000-0000-0000-0000-000000000000}"/>
          </ac:picMkLst>
        </pc:picChg>
        <pc:picChg chg="mod">
          <ac:chgData name="Hồng Chuyên Nguyễn" userId="e0307fbae7bdef2e" providerId="LiveId" clId="{83B87451-2355-4F68-B97F-7949047A5374}" dt="2023-08-21T03:27:35.111" v="276" actId="14100"/>
          <ac:picMkLst>
            <pc:docMk/>
            <pc:sldMk cId="0" sldId="268"/>
            <ac:picMk id="24" creationId="{00000000-0000-0000-0000-000000000000}"/>
          </ac:picMkLst>
        </pc:picChg>
        <pc:picChg chg="mod">
          <ac:chgData name="Hồng Chuyên Nguyễn" userId="e0307fbae7bdef2e" providerId="LiveId" clId="{83B87451-2355-4F68-B97F-7949047A5374}" dt="2023-08-21T03:27:43.317" v="277" actId="1076"/>
          <ac:picMkLst>
            <pc:docMk/>
            <pc:sldMk cId="0" sldId="268"/>
            <ac:picMk id="26" creationId="{00000000-0000-0000-0000-000000000000}"/>
          </ac:picMkLst>
        </pc:picChg>
      </pc:sldChg>
    </pc:docChg>
  </pc:docChgLst>
  <pc:docChgLst>
    <pc:chgData name="Hồng Chuyên Nguyễn" userId="e0307fbae7bdef2e" providerId="LiveId" clId="{1CE17689-6B4A-451A-81B8-F343DB562B26}"/>
    <pc:docChg chg="custSel modSld sldOrd">
      <pc:chgData name="Hồng Chuyên Nguyễn" userId="e0307fbae7bdef2e" providerId="LiveId" clId="{1CE17689-6B4A-451A-81B8-F343DB562B26}" dt="2023-06-19T05:27:56.207" v="36" actId="1036"/>
      <pc:docMkLst>
        <pc:docMk/>
      </pc:docMkLst>
      <pc:sldChg chg="modSp mod">
        <pc:chgData name="Hồng Chuyên Nguyễn" userId="e0307fbae7bdef2e" providerId="LiveId" clId="{1CE17689-6B4A-451A-81B8-F343DB562B26}" dt="2023-06-19T05:24:29.402" v="11" actId="1076"/>
        <pc:sldMkLst>
          <pc:docMk/>
          <pc:sldMk cId="0" sldId="262"/>
        </pc:sldMkLst>
        <pc:grpChg chg="mod">
          <ac:chgData name="Hồng Chuyên Nguyễn" userId="e0307fbae7bdef2e" providerId="LiveId" clId="{1CE17689-6B4A-451A-81B8-F343DB562B26}" dt="2023-06-19T05:24:29.402" v="11" actId="1076"/>
          <ac:grpSpMkLst>
            <pc:docMk/>
            <pc:sldMk cId="0" sldId="262"/>
            <ac:grpSpMk id="5" creationId="{00000000-0000-0000-0000-000000000000}"/>
          </ac:grpSpMkLst>
        </pc:grpChg>
      </pc:sldChg>
      <pc:sldChg chg="modSp mod">
        <pc:chgData name="Hồng Chuyên Nguyễn" userId="e0307fbae7bdef2e" providerId="LiveId" clId="{1CE17689-6B4A-451A-81B8-F343DB562B26}" dt="2023-06-19T03:57:46.851" v="9" actId="120"/>
        <pc:sldMkLst>
          <pc:docMk/>
          <pc:sldMk cId="0" sldId="268"/>
        </pc:sldMkLst>
        <pc:spChg chg="mod">
          <ac:chgData name="Hồng Chuyên Nguyễn" userId="e0307fbae7bdef2e" providerId="LiveId" clId="{1CE17689-6B4A-451A-81B8-F343DB562B26}" dt="2023-06-19T03:57:46.851" v="9" actId="120"/>
          <ac:spMkLst>
            <pc:docMk/>
            <pc:sldMk cId="0" sldId="268"/>
            <ac:spMk id="30" creationId="{CC21E508-4C0F-4476-9675-500A8539F7ED}"/>
          </ac:spMkLst>
        </pc:spChg>
      </pc:sldChg>
      <pc:sldChg chg="modSp mod">
        <pc:chgData name="Hồng Chuyên Nguyễn" userId="e0307fbae7bdef2e" providerId="LiveId" clId="{1CE17689-6B4A-451A-81B8-F343DB562B26}" dt="2023-06-19T05:25:17.311" v="15" actId="20577"/>
        <pc:sldMkLst>
          <pc:docMk/>
          <pc:sldMk cId="0" sldId="279"/>
        </pc:sldMkLst>
        <pc:spChg chg="mod">
          <ac:chgData name="Hồng Chuyên Nguyễn" userId="e0307fbae7bdef2e" providerId="LiveId" clId="{1CE17689-6B4A-451A-81B8-F343DB562B26}" dt="2023-06-19T05:25:07.698" v="12" actId="1076"/>
          <ac:spMkLst>
            <pc:docMk/>
            <pc:sldMk cId="0" sldId="279"/>
            <ac:spMk id="16" creationId="{427FB251-0AEB-DF1B-875B-78712996CFFD}"/>
          </ac:spMkLst>
        </pc:spChg>
        <pc:spChg chg="mod">
          <ac:chgData name="Hồng Chuyên Nguyễn" userId="e0307fbae7bdef2e" providerId="LiveId" clId="{1CE17689-6B4A-451A-81B8-F343DB562B26}" dt="2023-06-19T05:25:17.311" v="15" actId="20577"/>
          <ac:spMkLst>
            <pc:docMk/>
            <pc:sldMk cId="0" sldId="279"/>
            <ac:spMk id="17" creationId="{C4D19533-AFE5-7875-438E-2DEA3676C965}"/>
          </ac:spMkLst>
        </pc:spChg>
      </pc:sldChg>
      <pc:sldChg chg="addSp delSp modSp mod ord">
        <pc:chgData name="Hồng Chuyên Nguyễn" userId="e0307fbae7bdef2e" providerId="LiveId" clId="{1CE17689-6B4A-451A-81B8-F343DB562B26}" dt="2023-06-19T05:27:56.207" v="36" actId="1036"/>
        <pc:sldMkLst>
          <pc:docMk/>
          <pc:sldMk cId="381183271" sldId="303"/>
        </pc:sldMkLst>
        <pc:picChg chg="mod">
          <ac:chgData name="Hồng Chuyên Nguyễn" userId="e0307fbae7bdef2e" providerId="LiveId" clId="{1CE17689-6B4A-451A-81B8-F343DB562B26}" dt="2023-06-19T05:27:56.207" v="36" actId="1036"/>
          <ac:picMkLst>
            <pc:docMk/>
            <pc:sldMk cId="381183271" sldId="303"/>
            <ac:picMk id="3" creationId="{F130ED6F-489E-4588-A8B6-4ED818370CC0}"/>
          </ac:picMkLst>
        </pc:picChg>
        <pc:picChg chg="add mod">
          <ac:chgData name="Hồng Chuyên Nguyễn" userId="e0307fbae7bdef2e" providerId="LiveId" clId="{1CE17689-6B4A-451A-81B8-F343DB562B26}" dt="2023-06-19T05:27:52.575" v="34" actId="1036"/>
          <ac:picMkLst>
            <pc:docMk/>
            <pc:sldMk cId="381183271" sldId="303"/>
            <ac:picMk id="4" creationId="{16A43E00-3396-4801-A22A-3337A5C7D275}"/>
          </ac:picMkLst>
        </pc:picChg>
        <pc:picChg chg="del">
          <ac:chgData name="Hồng Chuyên Nguyễn" userId="e0307fbae7bdef2e" providerId="LiveId" clId="{1CE17689-6B4A-451A-81B8-F343DB562B26}" dt="2023-06-19T05:26:53.079" v="21" actId="478"/>
          <ac:picMkLst>
            <pc:docMk/>
            <pc:sldMk cId="381183271" sldId="303"/>
            <ac:picMk id="5" creationId="{1A16330B-2238-4374-BEDF-A437C1DC58A4}"/>
          </ac:picMkLst>
        </pc:picChg>
        <pc:picChg chg="del">
          <ac:chgData name="Hồng Chuyên Nguyễn" userId="e0307fbae7bdef2e" providerId="LiveId" clId="{1CE17689-6B4A-451A-81B8-F343DB562B26}" dt="2023-06-19T05:26:54.111" v="22" actId="478"/>
          <ac:picMkLst>
            <pc:docMk/>
            <pc:sldMk cId="381183271" sldId="303"/>
            <ac:picMk id="9" creationId="{63197C28-E903-470E-972E-E949A7D099C3}"/>
          </ac:picMkLst>
        </pc:picChg>
        <pc:picChg chg="mod">
          <ac:chgData name="Hồng Chuyên Nguyễn" userId="e0307fbae7bdef2e" providerId="LiveId" clId="{1CE17689-6B4A-451A-81B8-F343DB562B26}" dt="2023-06-19T05:26:31.667" v="19" actId="14100"/>
          <ac:picMkLst>
            <pc:docMk/>
            <pc:sldMk cId="381183271" sldId="303"/>
            <ac:picMk id="1026" creationId="{B22E9FA3-5311-4A73-9578-56C4B7E827CD}"/>
          </ac:picMkLst>
        </pc:picChg>
        <pc:picChg chg="del">
          <ac:chgData name="Hồng Chuyên Nguyễn" userId="e0307fbae7bdef2e" providerId="LiveId" clId="{1CE17689-6B4A-451A-81B8-F343DB562B26}" dt="2023-06-19T05:26:52.599" v="20" actId="478"/>
          <ac:picMkLst>
            <pc:docMk/>
            <pc:sldMk cId="381183271" sldId="303"/>
            <ac:picMk id="1028" creationId="{E17C5D8F-54ED-41EB-8A41-7E2DAC870FB8}"/>
          </ac:picMkLst>
        </pc:picChg>
      </pc:sldChg>
    </pc:docChg>
  </pc:docChgLst>
  <pc:docChgLst>
    <pc:chgData name="Hồng Chuyên Nguyễn" userId="e0307fbae7bdef2e" providerId="LiveId" clId="{68F2CA0F-516F-47C2-8E8E-5547F45D4501}"/>
    <pc:docChg chg="undo redo custSel addSld delSld modSld">
      <pc:chgData name="Hồng Chuyên Nguyễn" userId="e0307fbae7bdef2e" providerId="LiveId" clId="{68F2CA0F-516F-47C2-8E8E-5547F45D4501}" dt="2023-11-15T07:18:25.923" v="2732" actId="478"/>
      <pc:docMkLst>
        <pc:docMk/>
      </pc:docMkLst>
      <pc:sldChg chg="addSp modSp mod">
        <pc:chgData name="Hồng Chuyên Nguyễn" userId="e0307fbae7bdef2e" providerId="LiveId" clId="{68F2CA0F-516F-47C2-8E8E-5547F45D4501}" dt="2023-11-15T02:50:02.192" v="2720" actId="1076"/>
        <pc:sldMkLst>
          <pc:docMk/>
          <pc:sldMk cId="0" sldId="256"/>
        </pc:sldMkLst>
        <pc:spChg chg="mod">
          <ac:chgData name="Hồng Chuyên Nguyễn" userId="e0307fbae7bdef2e" providerId="LiveId" clId="{68F2CA0F-516F-47C2-8E8E-5547F45D4501}" dt="2023-11-15T02:49:59.685" v="2719" actId="1076"/>
          <ac:spMkLst>
            <pc:docMk/>
            <pc:sldMk cId="0" sldId="256"/>
            <ac:spMk id="7" creationId="{00000000-0000-0000-0000-000000000000}"/>
          </ac:spMkLst>
        </pc:spChg>
        <pc:spChg chg="mod">
          <ac:chgData name="Hồng Chuyên Nguyễn" userId="e0307fbae7bdef2e" providerId="LiveId" clId="{68F2CA0F-516F-47C2-8E8E-5547F45D4501}" dt="2023-11-15T02:50:02.192" v="2720" actId="1076"/>
          <ac:spMkLst>
            <pc:docMk/>
            <pc:sldMk cId="0" sldId="256"/>
            <ac:spMk id="8" creationId="{00000000-0000-0000-0000-000000000000}"/>
          </ac:spMkLst>
        </pc:spChg>
        <pc:spChg chg="mod">
          <ac:chgData name="Hồng Chuyên Nguyễn" userId="e0307fbae7bdef2e" providerId="LiveId" clId="{68F2CA0F-516F-47C2-8E8E-5547F45D4501}" dt="2023-11-15T02:49:57.410" v="2718" actId="1076"/>
          <ac:spMkLst>
            <pc:docMk/>
            <pc:sldMk cId="0" sldId="256"/>
            <ac:spMk id="9" creationId="{956DCEA0-BDC5-4E0F-B18A-0ABE14409253}"/>
          </ac:spMkLst>
        </pc:spChg>
        <pc:grpChg chg="add mod">
          <ac:chgData name="Hồng Chuyên Nguyễn" userId="e0307fbae7bdef2e" providerId="LiveId" clId="{68F2CA0F-516F-47C2-8E8E-5547F45D4501}" dt="2023-11-15T02:49:41.415" v="2712" actId="1035"/>
          <ac:grpSpMkLst>
            <pc:docMk/>
            <pc:sldMk cId="0" sldId="256"/>
            <ac:grpSpMk id="10" creationId="{D978DA2C-0F96-AB2B-9674-0C1FCFABE70D}"/>
          </ac:grpSpMkLst>
        </pc:grpChg>
        <pc:picChg chg="mod">
          <ac:chgData name="Hồng Chuyên Nguyễn" userId="e0307fbae7bdef2e" providerId="LiveId" clId="{68F2CA0F-516F-47C2-8E8E-5547F45D4501}" dt="2023-11-15T02:49:43.213" v="2713" actId="1035"/>
          <ac:picMkLst>
            <pc:docMk/>
            <pc:sldMk cId="0" sldId="256"/>
            <ac:picMk id="5" creationId="{00000000-0000-0000-0000-000000000000}"/>
          </ac:picMkLst>
        </pc:picChg>
      </pc:sldChg>
      <pc:sldChg chg="modSp add del mod">
        <pc:chgData name="Hồng Chuyên Nguyễn" userId="e0307fbae7bdef2e" providerId="LiveId" clId="{68F2CA0F-516F-47C2-8E8E-5547F45D4501}" dt="2023-11-14T09:10:48.302" v="36" actId="47"/>
        <pc:sldMkLst>
          <pc:docMk/>
          <pc:sldMk cId="0" sldId="278"/>
        </pc:sldMkLst>
        <pc:grpChg chg="mod">
          <ac:chgData name="Hồng Chuyên Nguyễn" userId="e0307fbae7bdef2e" providerId="LiveId" clId="{68F2CA0F-516F-47C2-8E8E-5547F45D4501}" dt="2023-11-14T09:09:08.439" v="1" actId="1076"/>
          <ac:grpSpMkLst>
            <pc:docMk/>
            <pc:sldMk cId="0" sldId="278"/>
            <ac:grpSpMk id="9" creationId="{00000000-0000-0000-0000-000000000000}"/>
          </ac:grpSpMkLst>
        </pc:grpChg>
      </pc:sldChg>
      <pc:sldChg chg="addSp delSp modSp add mod">
        <pc:chgData name="Hồng Chuyên Nguyễn" userId="e0307fbae7bdef2e" providerId="LiveId" clId="{68F2CA0F-516F-47C2-8E8E-5547F45D4501}" dt="2023-11-15T02:12:24.440" v="1404" actId="478"/>
        <pc:sldMkLst>
          <pc:docMk/>
          <pc:sldMk cId="0" sldId="279"/>
        </pc:sldMkLst>
        <pc:spChg chg="mod">
          <ac:chgData name="Hồng Chuyên Nguyễn" userId="e0307fbae7bdef2e" providerId="LiveId" clId="{68F2CA0F-516F-47C2-8E8E-5547F45D4501}" dt="2023-11-15T01:42:59.868" v="915" actId="20577"/>
          <ac:spMkLst>
            <pc:docMk/>
            <pc:sldMk cId="0" sldId="279"/>
            <ac:spMk id="9" creationId="{00000000-0000-0000-0000-000000000000}"/>
          </ac:spMkLst>
        </pc:spChg>
        <pc:spChg chg="del">
          <ac:chgData name="Hồng Chuyên Nguyễn" userId="e0307fbae7bdef2e" providerId="LiveId" clId="{68F2CA0F-516F-47C2-8E8E-5547F45D4501}" dt="2023-11-15T02:12:24.440" v="1404" actId="478"/>
          <ac:spMkLst>
            <pc:docMk/>
            <pc:sldMk cId="0" sldId="279"/>
            <ac:spMk id="10" creationId="{00000000-0000-0000-0000-000000000000}"/>
          </ac:spMkLst>
        </pc:spChg>
        <pc:spChg chg="mod">
          <ac:chgData name="Hồng Chuyên Nguyễn" userId="e0307fbae7bdef2e" providerId="LiveId" clId="{68F2CA0F-516F-47C2-8E8E-5547F45D4501}" dt="2023-11-14T09:42:25.835" v="180" actId="962"/>
          <ac:spMkLst>
            <pc:docMk/>
            <pc:sldMk cId="0" sldId="279"/>
            <ac:spMk id="12" creationId="{059F82AE-995D-2B15-268A-2BBAA6D54E70}"/>
          </ac:spMkLst>
        </pc:spChg>
        <pc:spChg chg="del">
          <ac:chgData name="Hồng Chuyên Nguyễn" userId="e0307fbae7bdef2e" providerId="LiveId" clId="{68F2CA0F-516F-47C2-8E8E-5547F45D4501}" dt="2023-11-14T09:11:50.525" v="90" actId="478"/>
          <ac:spMkLst>
            <pc:docMk/>
            <pc:sldMk cId="0" sldId="279"/>
            <ac:spMk id="13" creationId="{B79B5B1E-3762-CD85-2671-42386A906C8B}"/>
          </ac:spMkLst>
        </pc:spChg>
        <pc:spChg chg="del">
          <ac:chgData name="Hồng Chuyên Nguyễn" userId="e0307fbae7bdef2e" providerId="LiveId" clId="{68F2CA0F-516F-47C2-8E8E-5547F45D4501}" dt="2023-11-14T09:10:59.477" v="44" actId="478"/>
          <ac:spMkLst>
            <pc:docMk/>
            <pc:sldMk cId="0" sldId="279"/>
            <ac:spMk id="14" creationId="{B46A5866-01ED-7240-3D7B-A490F48B589C}"/>
          </ac:spMkLst>
        </pc:spChg>
        <pc:spChg chg="del">
          <ac:chgData name="Hồng Chuyên Nguyễn" userId="e0307fbae7bdef2e" providerId="LiveId" clId="{68F2CA0F-516F-47C2-8E8E-5547F45D4501}" dt="2023-11-14T09:10:58.446" v="42" actId="478"/>
          <ac:spMkLst>
            <pc:docMk/>
            <pc:sldMk cId="0" sldId="279"/>
            <ac:spMk id="15" creationId="{93400E88-BE99-B4AB-09C2-73821717E2C7}"/>
          </ac:spMkLst>
        </pc:spChg>
        <pc:spChg chg="del">
          <ac:chgData name="Hồng Chuyên Nguyễn" userId="e0307fbae7bdef2e" providerId="LiveId" clId="{68F2CA0F-516F-47C2-8E8E-5547F45D4501}" dt="2023-11-14T09:10:57.021" v="40" actId="478"/>
          <ac:spMkLst>
            <pc:docMk/>
            <pc:sldMk cId="0" sldId="279"/>
            <ac:spMk id="16" creationId="{427FB251-0AEB-DF1B-875B-78712996CFFD}"/>
          </ac:spMkLst>
        </pc:spChg>
        <pc:spChg chg="del">
          <ac:chgData name="Hồng Chuyên Nguyễn" userId="e0307fbae7bdef2e" providerId="LiveId" clId="{68F2CA0F-516F-47C2-8E8E-5547F45D4501}" dt="2023-11-14T09:10:55.701" v="38" actId="478"/>
          <ac:spMkLst>
            <pc:docMk/>
            <pc:sldMk cId="0" sldId="279"/>
            <ac:spMk id="17" creationId="{C4D19533-AFE5-7875-438E-2DEA3676C965}"/>
          </ac:spMkLst>
        </pc:spChg>
        <pc:spChg chg="add mod">
          <ac:chgData name="Hồng Chuyên Nguyễn" userId="e0307fbae7bdef2e" providerId="LiveId" clId="{68F2CA0F-516F-47C2-8E8E-5547F45D4501}" dt="2023-11-14T09:42:31.341" v="186" actId="20577"/>
          <ac:spMkLst>
            <pc:docMk/>
            <pc:sldMk cId="0" sldId="279"/>
            <ac:spMk id="20" creationId="{61D0EE5D-7D1B-1922-D0DE-AB7242A8FEBC}"/>
          </ac:spMkLst>
        </pc:spChg>
        <pc:grpChg chg="del mod">
          <ac:chgData name="Hồng Chuyên Nguyễn" userId="e0307fbae7bdef2e" providerId="LiveId" clId="{68F2CA0F-516F-47C2-8E8E-5547F45D4501}" dt="2023-11-14T09:11:45.745" v="85" actId="165"/>
          <ac:grpSpMkLst>
            <pc:docMk/>
            <pc:sldMk cId="0" sldId="279"/>
            <ac:grpSpMk id="2" creationId="{00000000-0000-0000-0000-000000000000}"/>
          </ac:grpSpMkLst>
        </pc:grpChg>
        <pc:picChg chg="mod topLvl modCrop">
          <ac:chgData name="Hồng Chuyên Nguyễn" userId="e0307fbae7bdef2e" providerId="LiveId" clId="{68F2CA0F-516F-47C2-8E8E-5547F45D4501}" dt="2023-11-14T09:33:11.733" v="174" actId="1076"/>
          <ac:picMkLst>
            <pc:docMk/>
            <pc:sldMk cId="0" sldId="279"/>
            <ac:picMk id="3" creationId="{00000000-0000-0000-0000-000000000000}"/>
          </ac:picMkLst>
        </pc:picChg>
        <pc:picChg chg="del mod topLvl">
          <ac:chgData name="Hồng Chuyên Nguyễn" userId="e0307fbae7bdef2e" providerId="LiveId" clId="{68F2CA0F-516F-47C2-8E8E-5547F45D4501}" dt="2023-11-14T09:12:50.596" v="173" actId="478"/>
          <ac:picMkLst>
            <pc:docMk/>
            <pc:sldMk cId="0" sldId="279"/>
            <ac:picMk id="4" creationId="{00000000-0000-0000-0000-000000000000}"/>
          </ac:picMkLst>
        </pc:picChg>
        <pc:picChg chg="del">
          <ac:chgData name="Hồng Chuyên Nguyễn" userId="e0307fbae7bdef2e" providerId="LiveId" clId="{68F2CA0F-516F-47C2-8E8E-5547F45D4501}" dt="2023-11-14T09:10:59.044" v="43" actId="478"/>
          <ac:picMkLst>
            <pc:docMk/>
            <pc:sldMk cId="0" sldId="279"/>
            <ac:picMk id="5" creationId="{00000000-0000-0000-0000-000000000000}"/>
          </ac:picMkLst>
        </pc:picChg>
        <pc:picChg chg="del">
          <ac:chgData name="Hồng Chuyên Nguyễn" userId="e0307fbae7bdef2e" providerId="LiveId" clId="{68F2CA0F-516F-47C2-8E8E-5547F45D4501}" dt="2023-11-14T09:10:57.489" v="41" actId="478"/>
          <ac:picMkLst>
            <pc:docMk/>
            <pc:sldMk cId="0" sldId="279"/>
            <ac:picMk id="6" creationId="{00000000-0000-0000-0000-000000000000}"/>
          </ac:picMkLst>
        </pc:picChg>
        <pc:picChg chg="del">
          <ac:chgData name="Hồng Chuyên Nguyễn" userId="e0307fbae7bdef2e" providerId="LiveId" clId="{68F2CA0F-516F-47C2-8E8E-5547F45D4501}" dt="2023-11-14T09:10:54.612" v="37" actId="478"/>
          <ac:picMkLst>
            <pc:docMk/>
            <pc:sldMk cId="0" sldId="279"/>
            <ac:picMk id="7" creationId="{00000000-0000-0000-0000-000000000000}"/>
          </ac:picMkLst>
        </pc:picChg>
        <pc:picChg chg="del">
          <ac:chgData name="Hồng Chuyên Nguyễn" userId="e0307fbae7bdef2e" providerId="LiveId" clId="{68F2CA0F-516F-47C2-8E8E-5547F45D4501}" dt="2023-11-14T09:10:56.121" v="39" actId="478"/>
          <ac:picMkLst>
            <pc:docMk/>
            <pc:sldMk cId="0" sldId="279"/>
            <ac:picMk id="8" creationId="{00000000-0000-0000-0000-000000000000}"/>
          </ac:picMkLst>
        </pc:picChg>
        <pc:picChg chg="add mod">
          <ac:chgData name="Hồng Chuyên Nguyễn" userId="e0307fbae7bdef2e" providerId="LiveId" clId="{68F2CA0F-516F-47C2-8E8E-5547F45D4501}" dt="2023-11-14T09:42:25.835" v="179" actId="27614"/>
          <ac:picMkLst>
            <pc:docMk/>
            <pc:sldMk cId="0" sldId="279"/>
            <ac:picMk id="19" creationId="{7FD42A27-DFF1-4594-8E61-A28678F72DBD}"/>
          </ac:picMkLst>
        </pc:picChg>
      </pc:sldChg>
      <pc:sldChg chg="add del">
        <pc:chgData name="Hồng Chuyên Nguyễn" userId="e0307fbae7bdef2e" providerId="LiveId" clId="{68F2CA0F-516F-47C2-8E8E-5547F45D4501}" dt="2023-11-15T01:47:03.546" v="984" actId="2696"/>
        <pc:sldMkLst>
          <pc:docMk/>
          <pc:sldMk cId="0" sldId="280"/>
        </pc:sldMkLst>
      </pc:sldChg>
      <pc:sldChg chg="add del">
        <pc:chgData name="Hồng Chuyên Nguyễn" userId="e0307fbae7bdef2e" providerId="LiveId" clId="{68F2CA0F-516F-47C2-8E8E-5547F45D4501}" dt="2023-11-15T01:47:05.962" v="985" actId="2696"/>
        <pc:sldMkLst>
          <pc:docMk/>
          <pc:sldMk cId="0" sldId="281"/>
        </pc:sldMkLst>
      </pc:sldChg>
      <pc:sldChg chg="addSp delSp modSp add mod">
        <pc:chgData name="Hồng Chuyên Nguyễn" userId="e0307fbae7bdef2e" providerId="LiveId" clId="{68F2CA0F-516F-47C2-8E8E-5547F45D4501}" dt="2023-11-15T02:13:26.181" v="1449" actId="947"/>
        <pc:sldMkLst>
          <pc:docMk/>
          <pc:sldMk cId="0" sldId="282"/>
        </pc:sldMkLst>
        <pc:spChg chg="del">
          <ac:chgData name="Hồng Chuyên Nguyễn" userId="e0307fbae7bdef2e" providerId="LiveId" clId="{68F2CA0F-516F-47C2-8E8E-5547F45D4501}" dt="2023-11-15T01:47:28.056" v="990" actId="478"/>
          <ac:spMkLst>
            <pc:docMk/>
            <pc:sldMk cId="0" sldId="282"/>
            <ac:spMk id="5" creationId="{00000000-0000-0000-0000-000000000000}"/>
          </ac:spMkLst>
        </pc:spChg>
        <pc:spChg chg="mod">
          <ac:chgData name="Hồng Chuyên Nguyễn" userId="e0307fbae7bdef2e" providerId="LiveId" clId="{68F2CA0F-516F-47C2-8E8E-5547F45D4501}" dt="2023-11-15T02:12:13.622" v="1401" actId="1076"/>
          <ac:spMkLst>
            <pc:docMk/>
            <pc:sldMk cId="0" sldId="282"/>
            <ac:spMk id="6" creationId="{00000000-0000-0000-0000-000000000000}"/>
          </ac:spMkLst>
        </pc:spChg>
        <pc:spChg chg="mod">
          <ac:chgData name="Hồng Chuyên Nguyễn" userId="e0307fbae7bdef2e" providerId="LiveId" clId="{68F2CA0F-516F-47C2-8E8E-5547F45D4501}" dt="2023-11-15T02:12:10.697" v="1400" actId="1076"/>
          <ac:spMkLst>
            <pc:docMk/>
            <pc:sldMk cId="0" sldId="282"/>
            <ac:spMk id="7" creationId="{00000000-0000-0000-0000-000000000000}"/>
          </ac:spMkLst>
        </pc:spChg>
        <pc:spChg chg="del">
          <ac:chgData name="Hồng Chuyên Nguyễn" userId="e0307fbae7bdef2e" providerId="LiveId" clId="{68F2CA0F-516F-47C2-8E8E-5547F45D4501}" dt="2023-11-15T02:12:28.744" v="1406" actId="478"/>
          <ac:spMkLst>
            <pc:docMk/>
            <pc:sldMk cId="0" sldId="282"/>
            <ac:spMk id="8" creationId="{00000000-0000-0000-0000-000000000000}"/>
          </ac:spMkLst>
        </pc:spChg>
        <pc:spChg chg="del">
          <ac:chgData name="Hồng Chuyên Nguyễn" userId="e0307fbae7bdef2e" providerId="LiveId" clId="{68F2CA0F-516F-47C2-8E8E-5547F45D4501}" dt="2023-11-15T02:12:18.768" v="1403" actId="478"/>
          <ac:spMkLst>
            <pc:docMk/>
            <pc:sldMk cId="0" sldId="282"/>
            <ac:spMk id="9" creationId="{00000000-0000-0000-0000-000000000000}"/>
          </ac:spMkLst>
        </pc:spChg>
        <pc:spChg chg="add mod">
          <ac:chgData name="Hồng Chuyên Nguyễn" userId="e0307fbae7bdef2e" providerId="LiveId" clId="{68F2CA0F-516F-47C2-8E8E-5547F45D4501}" dt="2023-11-15T01:48:19.175" v="1046" actId="20577"/>
          <ac:spMkLst>
            <pc:docMk/>
            <pc:sldMk cId="0" sldId="282"/>
            <ac:spMk id="10" creationId="{A8CCFFE5-6799-BFF7-FEB2-C909BF96D407}"/>
          </ac:spMkLst>
        </pc:spChg>
        <pc:spChg chg="add del mod">
          <ac:chgData name="Hồng Chuyên Nguyễn" userId="e0307fbae7bdef2e" providerId="LiveId" clId="{68F2CA0F-516F-47C2-8E8E-5547F45D4501}" dt="2023-11-15T01:47:29.185" v="991" actId="478"/>
          <ac:spMkLst>
            <pc:docMk/>
            <pc:sldMk cId="0" sldId="282"/>
            <ac:spMk id="12" creationId="{34B843C7-862F-DA50-7DB5-6C4AFFB96245}"/>
          </ac:spMkLst>
        </pc:spChg>
        <pc:spChg chg="add del mod">
          <ac:chgData name="Hồng Chuyên Nguyễn" userId="e0307fbae7bdef2e" providerId="LiveId" clId="{68F2CA0F-516F-47C2-8E8E-5547F45D4501}" dt="2023-11-15T01:52:01.033" v="1195" actId="478"/>
          <ac:spMkLst>
            <pc:docMk/>
            <pc:sldMk cId="0" sldId="282"/>
            <ac:spMk id="15" creationId="{C56F9B5B-6E4D-73D3-48D1-96CC4C6270B9}"/>
          </ac:spMkLst>
        </pc:spChg>
        <pc:spChg chg="add mod">
          <ac:chgData name="Hồng Chuyên Nguyễn" userId="e0307fbae7bdef2e" providerId="LiveId" clId="{68F2CA0F-516F-47C2-8E8E-5547F45D4501}" dt="2023-11-15T02:12:16.219" v="1402" actId="1076"/>
          <ac:spMkLst>
            <pc:docMk/>
            <pc:sldMk cId="0" sldId="282"/>
            <ac:spMk id="16" creationId="{6590A37A-80C7-6FCC-C5E2-7D767B5B6B6D}"/>
          </ac:spMkLst>
        </pc:spChg>
        <pc:spChg chg="add mod">
          <ac:chgData name="Hồng Chuyên Nguyễn" userId="e0307fbae7bdef2e" providerId="LiveId" clId="{68F2CA0F-516F-47C2-8E8E-5547F45D4501}" dt="2023-11-15T02:12:08.378" v="1399" actId="1076"/>
          <ac:spMkLst>
            <pc:docMk/>
            <pc:sldMk cId="0" sldId="282"/>
            <ac:spMk id="19" creationId="{A3E37F44-5AF9-7363-1CF7-A0123FCAAF1B}"/>
          </ac:spMkLst>
        </pc:spChg>
        <pc:spChg chg="add mod">
          <ac:chgData name="Hồng Chuyên Nguyễn" userId="e0307fbae7bdef2e" providerId="LiveId" clId="{68F2CA0F-516F-47C2-8E8E-5547F45D4501}" dt="2023-11-15T02:13:26.181" v="1449" actId="947"/>
          <ac:spMkLst>
            <pc:docMk/>
            <pc:sldMk cId="0" sldId="282"/>
            <ac:spMk id="20" creationId="{F5C796B4-9F7E-9F0E-86A8-D89122BB3A17}"/>
          </ac:spMkLst>
        </pc:spChg>
        <pc:picChg chg="mod modCrop">
          <ac:chgData name="Hồng Chuyên Nguyễn" userId="e0307fbae7bdef2e" providerId="LiveId" clId="{68F2CA0F-516F-47C2-8E8E-5547F45D4501}" dt="2023-11-15T02:12:13.622" v="1401" actId="1076"/>
          <ac:picMkLst>
            <pc:docMk/>
            <pc:sldMk cId="0" sldId="282"/>
            <ac:picMk id="3" creationId="{00000000-0000-0000-0000-000000000000}"/>
          </ac:picMkLst>
        </pc:picChg>
        <pc:picChg chg="mod modCrop">
          <ac:chgData name="Hồng Chuyên Nguyễn" userId="e0307fbae7bdef2e" providerId="LiveId" clId="{68F2CA0F-516F-47C2-8E8E-5547F45D4501}" dt="2023-11-15T02:12:10.697" v="1400" actId="1076"/>
          <ac:picMkLst>
            <pc:docMk/>
            <pc:sldMk cId="0" sldId="282"/>
            <ac:picMk id="4" creationId="{00000000-0000-0000-0000-000000000000}"/>
          </ac:picMkLst>
        </pc:picChg>
        <pc:picChg chg="add mod">
          <ac:chgData name="Hồng Chuyên Nguyễn" userId="e0307fbae7bdef2e" providerId="LiveId" clId="{68F2CA0F-516F-47C2-8E8E-5547F45D4501}" dt="2023-11-15T02:11:31.238" v="1385" actId="1076"/>
          <ac:picMkLst>
            <pc:docMk/>
            <pc:sldMk cId="0" sldId="282"/>
            <ac:picMk id="14" creationId="{F20D0CDF-CC19-64D8-191D-864882CA8DC4}"/>
          </ac:picMkLst>
        </pc:picChg>
        <pc:picChg chg="add mod">
          <ac:chgData name="Hồng Chuyên Nguyễn" userId="e0307fbae7bdef2e" providerId="LiveId" clId="{68F2CA0F-516F-47C2-8E8E-5547F45D4501}" dt="2023-11-15T02:12:08.378" v="1399" actId="1076"/>
          <ac:picMkLst>
            <pc:docMk/>
            <pc:sldMk cId="0" sldId="282"/>
            <ac:picMk id="18" creationId="{A1DB6BD9-AEAE-FE6C-F4AB-F2296205EDF3}"/>
          </ac:picMkLst>
        </pc:picChg>
        <pc:picChg chg="add mod">
          <ac:chgData name="Hồng Chuyên Nguyễn" userId="e0307fbae7bdef2e" providerId="LiveId" clId="{68F2CA0F-516F-47C2-8E8E-5547F45D4501}" dt="2023-11-15T02:13:10.259" v="1413" actId="1076"/>
          <ac:picMkLst>
            <pc:docMk/>
            <pc:sldMk cId="0" sldId="282"/>
            <ac:picMk id="1026" creationId="{7C0CFA66-EF40-BE69-C952-100CAA84B0CD}"/>
          </ac:picMkLst>
        </pc:picChg>
      </pc:sldChg>
      <pc:sldChg chg="add del">
        <pc:chgData name="Hồng Chuyên Nguyễn" userId="e0307fbae7bdef2e" providerId="LiveId" clId="{68F2CA0F-516F-47C2-8E8E-5547F45D4501}" dt="2023-11-15T02:10:19.055" v="1330" actId="2696"/>
        <pc:sldMkLst>
          <pc:docMk/>
          <pc:sldMk cId="0" sldId="283"/>
        </pc:sldMkLst>
      </pc:sldChg>
      <pc:sldChg chg="add del">
        <pc:chgData name="Hồng Chuyên Nguyễn" userId="e0307fbae7bdef2e" providerId="LiveId" clId="{68F2CA0F-516F-47C2-8E8E-5547F45D4501}" dt="2023-11-15T01:42:31.816" v="885" actId="47"/>
        <pc:sldMkLst>
          <pc:docMk/>
          <pc:sldMk cId="0" sldId="284"/>
        </pc:sldMkLst>
      </pc:sldChg>
      <pc:sldChg chg="addSp delSp modSp mod">
        <pc:chgData name="Hồng Chuyên Nguyễn" userId="e0307fbae7bdef2e" providerId="LiveId" clId="{68F2CA0F-516F-47C2-8E8E-5547F45D4501}" dt="2023-11-15T02:27:05.173" v="2705" actId="1076"/>
        <pc:sldMkLst>
          <pc:docMk/>
          <pc:sldMk cId="4266045746" sldId="314"/>
        </pc:sldMkLst>
        <pc:spChg chg="mod">
          <ac:chgData name="Hồng Chuyên Nguyễn" userId="e0307fbae7bdef2e" providerId="LiveId" clId="{68F2CA0F-516F-47C2-8E8E-5547F45D4501}" dt="2023-11-14T09:10:26.385" v="22" actId="207"/>
          <ac:spMkLst>
            <pc:docMk/>
            <pc:sldMk cId="4266045746" sldId="314"/>
            <ac:spMk id="4" creationId="{95C98EEA-9E2F-432D-4256-4FF36529FB28}"/>
          </ac:spMkLst>
        </pc:spChg>
        <pc:spChg chg="mod">
          <ac:chgData name="Hồng Chuyên Nguyễn" userId="e0307fbae7bdef2e" providerId="LiveId" clId="{68F2CA0F-516F-47C2-8E8E-5547F45D4501}" dt="2023-11-15T02:27:05.173" v="2705" actId="1076"/>
          <ac:spMkLst>
            <pc:docMk/>
            <pc:sldMk cId="4266045746" sldId="314"/>
            <ac:spMk id="5" creationId="{501DF99F-E6EC-0713-0EE1-7432C2CDFBCA}"/>
          </ac:spMkLst>
        </pc:spChg>
        <pc:spChg chg="mod">
          <ac:chgData name="Hồng Chuyên Nguyễn" userId="e0307fbae7bdef2e" providerId="LiveId" clId="{68F2CA0F-516F-47C2-8E8E-5547F45D4501}" dt="2023-11-14T09:10:26.385" v="22" actId="207"/>
          <ac:spMkLst>
            <pc:docMk/>
            <pc:sldMk cId="4266045746" sldId="314"/>
            <ac:spMk id="6" creationId="{CDBF3684-3839-FCE4-21F7-CCCD3E265FFF}"/>
          </ac:spMkLst>
        </pc:spChg>
        <pc:spChg chg="mod">
          <ac:chgData name="Hồng Chuyên Nguyễn" userId="e0307fbae7bdef2e" providerId="LiveId" clId="{68F2CA0F-516F-47C2-8E8E-5547F45D4501}" dt="2023-11-14T09:10:26.385" v="22" actId="207"/>
          <ac:spMkLst>
            <pc:docMk/>
            <pc:sldMk cId="4266045746" sldId="314"/>
            <ac:spMk id="7" creationId="{78089242-91E7-7540-7085-45FD7917FC74}"/>
          </ac:spMkLst>
        </pc:spChg>
        <pc:spChg chg="del mod topLvl">
          <ac:chgData name="Hồng Chuyên Nguyễn" userId="e0307fbae7bdef2e" providerId="LiveId" clId="{68F2CA0F-516F-47C2-8E8E-5547F45D4501}" dt="2023-11-14T09:42:39.060" v="187" actId="478"/>
          <ac:spMkLst>
            <pc:docMk/>
            <pc:sldMk cId="4266045746" sldId="314"/>
            <ac:spMk id="8" creationId="{9DE01EBF-AA1B-B695-F8CC-3C1694FD94D6}"/>
          </ac:spMkLst>
        </pc:spChg>
        <pc:grpChg chg="add del mod">
          <ac:chgData name="Hồng Chuyên Nguyễn" userId="e0307fbae7bdef2e" providerId="LiveId" clId="{68F2CA0F-516F-47C2-8E8E-5547F45D4501}" dt="2023-11-14T09:09:20.376" v="4" actId="165"/>
          <ac:grpSpMkLst>
            <pc:docMk/>
            <pc:sldMk cId="4266045746" sldId="314"/>
            <ac:grpSpMk id="3" creationId="{CF3115B2-3F8F-DA93-5485-0584841548FD}"/>
          </ac:grpSpMkLst>
        </pc:grpChg>
        <pc:picChg chg="mod ord topLvl modCrop">
          <ac:chgData name="Hồng Chuyên Nguyễn" userId="e0307fbae7bdef2e" providerId="LiveId" clId="{68F2CA0F-516F-47C2-8E8E-5547F45D4501}" dt="2023-11-14T09:10:40.327" v="35" actId="29295"/>
          <ac:picMkLst>
            <pc:docMk/>
            <pc:sldMk cId="4266045746" sldId="314"/>
            <ac:picMk id="9" creationId="{98265C3D-295F-79D2-ADF1-D7DCDC655CB4}"/>
          </ac:picMkLst>
        </pc:picChg>
      </pc:sldChg>
      <pc:sldChg chg="addSp delSp modSp mod">
        <pc:chgData name="Hồng Chuyên Nguyễn" userId="e0307fbae7bdef2e" providerId="LiveId" clId="{68F2CA0F-516F-47C2-8E8E-5547F45D4501}" dt="2023-11-15T02:17:03.503" v="1487" actId="1076"/>
        <pc:sldMkLst>
          <pc:docMk/>
          <pc:sldMk cId="2537362443" sldId="316"/>
        </pc:sldMkLst>
        <pc:spChg chg="add mod">
          <ac:chgData name="Hồng Chuyên Nguyễn" userId="e0307fbae7bdef2e" providerId="LiveId" clId="{68F2CA0F-516F-47C2-8E8E-5547F45D4501}" dt="2023-11-15T02:17:03.503" v="1487" actId="1076"/>
          <ac:spMkLst>
            <pc:docMk/>
            <pc:sldMk cId="2537362443" sldId="316"/>
            <ac:spMk id="4" creationId="{7BB9BF89-8278-5949-22BB-323DF5F1E79F}"/>
          </ac:spMkLst>
        </pc:spChg>
        <pc:spChg chg="del mod">
          <ac:chgData name="Hồng Chuyên Nguyễn" userId="e0307fbae7bdef2e" providerId="LiveId" clId="{68F2CA0F-516F-47C2-8E8E-5547F45D4501}" dt="2023-11-15T01:42:07.500" v="873" actId="478"/>
          <ac:spMkLst>
            <pc:docMk/>
            <pc:sldMk cId="2537362443" sldId="316"/>
            <ac:spMk id="9" creationId="{E30716B9-185D-E4D1-23D0-679E58392AE8}"/>
          </ac:spMkLst>
        </pc:spChg>
      </pc:sldChg>
      <pc:sldChg chg="addSp delSp modSp add mod">
        <pc:chgData name="Hồng Chuyên Nguyễn" userId="e0307fbae7bdef2e" providerId="LiveId" clId="{68F2CA0F-516F-47C2-8E8E-5547F45D4501}" dt="2023-11-15T02:16:35.114" v="1474" actId="1076"/>
        <pc:sldMkLst>
          <pc:docMk/>
          <pc:sldMk cId="1617954509" sldId="317"/>
        </pc:sldMkLst>
        <pc:spChg chg="add mod">
          <ac:chgData name="Hồng Chuyên Nguyễn" userId="e0307fbae7bdef2e" providerId="LiveId" clId="{68F2CA0F-516F-47C2-8E8E-5547F45D4501}" dt="2023-11-15T02:16:28.648" v="1471" actId="1035"/>
          <ac:spMkLst>
            <pc:docMk/>
            <pc:sldMk cId="1617954509" sldId="317"/>
            <ac:spMk id="8" creationId="{9CFFAD64-C222-C537-081B-7694F3221518}"/>
          </ac:spMkLst>
        </pc:spChg>
        <pc:spChg chg="add del mod">
          <ac:chgData name="Hồng Chuyên Nguyễn" userId="e0307fbae7bdef2e" providerId="LiveId" clId="{68F2CA0F-516F-47C2-8E8E-5547F45D4501}" dt="2023-11-15T02:10:26.383" v="1331" actId="1035"/>
          <ac:spMkLst>
            <pc:docMk/>
            <pc:sldMk cId="1617954509" sldId="317"/>
            <ac:spMk id="9" creationId="{00000000-0000-0000-0000-000000000000}"/>
          </ac:spMkLst>
        </pc:spChg>
        <pc:spChg chg="del">
          <ac:chgData name="Hồng Chuyên Nguyễn" userId="e0307fbae7bdef2e" providerId="LiveId" clId="{68F2CA0F-516F-47C2-8E8E-5547F45D4501}" dt="2023-11-15T02:12:26.992" v="1405" actId="478"/>
          <ac:spMkLst>
            <pc:docMk/>
            <pc:sldMk cId="1617954509" sldId="317"/>
            <ac:spMk id="10" creationId="{00000000-0000-0000-0000-000000000000}"/>
          </ac:spMkLst>
        </pc:spChg>
        <pc:spChg chg="mod">
          <ac:chgData name="Hồng Chuyên Nguyễn" userId="e0307fbae7bdef2e" providerId="LiveId" clId="{68F2CA0F-516F-47C2-8E8E-5547F45D4501}" dt="2023-11-15T02:16:21.944" v="1467" actId="1035"/>
          <ac:spMkLst>
            <pc:docMk/>
            <pc:sldMk cId="1617954509" sldId="317"/>
            <ac:spMk id="12" creationId="{059F82AE-995D-2B15-268A-2BBAA6D54E70}"/>
          </ac:spMkLst>
        </pc:spChg>
        <pc:spChg chg="add mod">
          <ac:chgData name="Hồng Chuyên Nguyễn" userId="e0307fbae7bdef2e" providerId="LiveId" clId="{68F2CA0F-516F-47C2-8E8E-5547F45D4501}" dt="2023-11-15T02:16:26.607" v="1470" actId="1035"/>
          <ac:spMkLst>
            <pc:docMk/>
            <pc:sldMk cId="1617954509" sldId="317"/>
            <ac:spMk id="13" creationId="{470082C3-EA2C-5CF6-1E19-0263F11DD5EF}"/>
          </ac:spMkLst>
        </pc:spChg>
        <pc:spChg chg="add del mod">
          <ac:chgData name="Hồng Chuyên Nguyễn" userId="e0307fbae7bdef2e" providerId="LiveId" clId="{68F2CA0F-516F-47C2-8E8E-5547F45D4501}" dt="2023-11-15T01:47:21.346" v="987" actId="21"/>
          <ac:spMkLst>
            <pc:docMk/>
            <pc:sldMk cId="1617954509" sldId="317"/>
            <ac:spMk id="15" creationId="{B06CBE5E-4CFB-7330-F82F-D634C8586FB6}"/>
          </ac:spMkLst>
        </pc:spChg>
        <pc:spChg chg="mod">
          <ac:chgData name="Hồng Chuyên Nguyễn" userId="e0307fbae7bdef2e" providerId="LiveId" clId="{68F2CA0F-516F-47C2-8E8E-5547F45D4501}" dt="2023-11-15T01:46:02.850" v="966"/>
          <ac:spMkLst>
            <pc:docMk/>
            <pc:sldMk cId="1617954509" sldId="317"/>
            <ac:spMk id="20" creationId="{61D0EE5D-7D1B-1922-D0DE-AB7242A8FEBC}"/>
          </ac:spMkLst>
        </pc:spChg>
        <pc:picChg chg="del">
          <ac:chgData name="Hồng Chuyên Nguyễn" userId="e0307fbae7bdef2e" providerId="LiveId" clId="{68F2CA0F-516F-47C2-8E8E-5547F45D4501}" dt="2023-11-14T09:43:09.716" v="235" actId="478"/>
          <ac:picMkLst>
            <pc:docMk/>
            <pc:sldMk cId="1617954509" sldId="317"/>
            <ac:picMk id="3" creationId="{00000000-0000-0000-0000-000000000000}"/>
          </ac:picMkLst>
        </pc:picChg>
        <pc:picChg chg="add mod modCrop">
          <ac:chgData name="Hồng Chuyên Nguyễn" userId="e0307fbae7bdef2e" providerId="LiveId" clId="{68F2CA0F-516F-47C2-8E8E-5547F45D4501}" dt="2023-11-15T02:16:33.941" v="1473" actId="1076"/>
          <ac:picMkLst>
            <pc:docMk/>
            <pc:sldMk cId="1617954509" sldId="317"/>
            <ac:picMk id="3" creationId="{63930D63-01C5-A6C2-9DAC-E16C752BCBBE}"/>
          </ac:picMkLst>
        </pc:picChg>
        <pc:picChg chg="add mod">
          <ac:chgData name="Hồng Chuyên Nguyễn" userId="e0307fbae7bdef2e" providerId="LiveId" clId="{68F2CA0F-516F-47C2-8E8E-5547F45D4501}" dt="2023-11-15T02:16:18.664" v="1466" actId="1035"/>
          <ac:picMkLst>
            <pc:docMk/>
            <pc:sldMk cId="1617954509" sldId="317"/>
            <ac:picMk id="4" creationId="{BA6F5C99-3F69-7DAD-4EE5-A765E726B595}"/>
          </ac:picMkLst>
        </pc:picChg>
        <pc:picChg chg="add mod">
          <ac:chgData name="Hồng Chuyên Nguyễn" userId="e0307fbae7bdef2e" providerId="LiveId" clId="{68F2CA0F-516F-47C2-8E8E-5547F45D4501}" dt="2023-11-15T02:15:59.223" v="1460" actId="1037"/>
          <ac:picMkLst>
            <pc:docMk/>
            <pc:sldMk cId="1617954509" sldId="317"/>
            <ac:picMk id="6" creationId="{2E321844-A8C0-66AD-161B-707B3E0CDB16}"/>
          </ac:picMkLst>
        </pc:picChg>
        <pc:picChg chg="add mod modCrop">
          <ac:chgData name="Hồng Chuyên Nguyễn" userId="e0307fbae7bdef2e" providerId="LiveId" clId="{68F2CA0F-516F-47C2-8E8E-5547F45D4501}" dt="2023-11-15T02:16:35.114" v="1474" actId="1076"/>
          <ac:picMkLst>
            <pc:docMk/>
            <pc:sldMk cId="1617954509" sldId="317"/>
            <ac:picMk id="7" creationId="{5E21AC2F-5A7F-E9C8-D2BF-1C210B3B7AE0}"/>
          </ac:picMkLst>
        </pc:picChg>
        <pc:picChg chg="del">
          <ac:chgData name="Hồng Chuyên Nguyễn" userId="e0307fbae7bdef2e" providerId="LiveId" clId="{68F2CA0F-516F-47C2-8E8E-5547F45D4501}" dt="2023-11-14T09:43:10.107" v="236" actId="478"/>
          <ac:picMkLst>
            <pc:docMk/>
            <pc:sldMk cId="1617954509" sldId="317"/>
            <ac:picMk id="19" creationId="{7FD42A27-DFF1-4594-8E61-A28678F72DBD}"/>
          </ac:picMkLst>
        </pc:picChg>
      </pc:sldChg>
      <pc:sldChg chg="modSp add del mod setBg">
        <pc:chgData name="Hồng Chuyên Nguyễn" userId="e0307fbae7bdef2e" providerId="LiveId" clId="{68F2CA0F-516F-47C2-8E8E-5547F45D4501}" dt="2023-11-15T01:31:46.294" v="390" actId="2696"/>
        <pc:sldMkLst>
          <pc:docMk/>
          <pc:sldMk cId="2430901700" sldId="534"/>
        </pc:sldMkLst>
        <pc:spChg chg="mod">
          <ac:chgData name="Hồng Chuyên Nguyễn" userId="e0307fbae7bdef2e" providerId="LiveId" clId="{68F2CA0F-516F-47C2-8E8E-5547F45D4501}" dt="2023-11-15T01:31:29.424" v="381" actId="1076"/>
          <ac:spMkLst>
            <pc:docMk/>
            <pc:sldMk cId="2430901700" sldId="534"/>
            <ac:spMk id="5" creationId="{4C8D4E05-626B-D950-1AC1-F24299817AFA}"/>
          </ac:spMkLst>
        </pc:spChg>
      </pc:sldChg>
      <pc:sldChg chg="addSp delSp modSp add mod">
        <pc:chgData name="Hồng Chuyên Nguyễn" userId="e0307fbae7bdef2e" providerId="LiveId" clId="{68F2CA0F-516F-47C2-8E8E-5547F45D4501}" dt="2023-11-15T02:36:46.239" v="2709" actId="20577"/>
        <pc:sldMkLst>
          <pc:docMk/>
          <pc:sldMk cId="258674772" sldId="535"/>
        </pc:sldMkLst>
        <pc:spChg chg="mod">
          <ac:chgData name="Hồng Chuyên Nguyễn" userId="e0307fbae7bdef2e" providerId="LiveId" clId="{68F2CA0F-516F-47C2-8E8E-5547F45D4501}" dt="2023-11-15T01:41:46.830" v="869" actId="20577"/>
          <ac:spMkLst>
            <pc:docMk/>
            <pc:sldMk cId="258674772" sldId="535"/>
            <ac:spMk id="2" creationId="{15031B9C-B717-868C-4A58-2551544F629C}"/>
          </ac:spMkLst>
        </pc:spChg>
        <pc:spChg chg="add mod">
          <ac:chgData name="Hồng Chuyên Nguyễn" userId="e0307fbae7bdef2e" providerId="LiveId" clId="{68F2CA0F-516F-47C2-8E8E-5547F45D4501}" dt="2023-11-15T02:36:46.239" v="2709" actId="20577"/>
          <ac:spMkLst>
            <pc:docMk/>
            <pc:sldMk cId="258674772" sldId="535"/>
            <ac:spMk id="4" creationId="{E8CBF95F-ECA9-D6E9-398A-B8F66DF704E7}"/>
          </ac:spMkLst>
        </pc:spChg>
        <pc:spChg chg="add del mod">
          <ac:chgData name="Hồng Chuyên Nguyễn" userId="e0307fbae7bdef2e" providerId="LiveId" clId="{68F2CA0F-516F-47C2-8E8E-5547F45D4501}" dt="2023-11-15T01:37:36.704" v="399" actId="478"/>
          <ac:spMkLst>
            <pc:docMk/>
            <pc:sldMk cId="258674772" sldId="535"/>
            <ac:spMk id="9" creationId="{E30716B9-185D-E4D1-23D0-679E58392AE8}"/>
          </ac:spMkLst>
        </pc:spChg>
      </pc:sldChg>
      <pc:sldChg chg="addSp delSp modSp add mod">
        <pc:chgData name="Hồng Chuyên Nguyễn" userId="e0307fbae7bdef2e" providerId="LiveId" clId="{68F2CA0F-516F-47C2-8E8E-5547F45D4501}" dt="2023-11-15T01:53:05.055" v="1329" actId="1076"/>
        <pc:sldMkLst>
          <pc:docMk/>
          <pc:sldMk cId="2071710401" sldId="536"/>
        </pc:sldMkLst>
        <pc:spChg chg="mod">
          <ac:chgData name="Hồng Chuyên Nguyễn" userId="e0307fbae7bdef2e" providerId="LiveId" clId="{68F2CA0F-516F-47C2-8E8E-5547F45D4501}" dt="2023-11-15T01:52:53.721" v="1324" actId="20577"/>
          <ac:spMkLst>
            <pc:docMk/>
            <pc:sldMk cId="2071710401" sldId="536"/>
            <ac:spMk id="2" creationId="{15031B9C-B717-868C-4A58-2551544F629C}"/>
          </ac:spMkLst>
        </pc:spChg>
        <pc:spChg chg="del">
          <ac:chgData name="Hồng Chuyên Nguyễn" userId="e0307fbae7bdef2e" providerId="LiveId" clId="{68F2CA0F-516F-47C2-8E8E-5547F45D4501}" dt="2023-11-15T01:52:55.937" v="1325" actId="478"/>
          <ac:spMkLst>
            <pc:docMk/>
            <pc:sldMk cId="2071710401" sldId="536"/>
            <ac:spMk id="4" creationId="{E8CBF95F-ECA9-D6E9-398A-B8F66DF704E7}"/>
          </ac:spMkLst>
        </pc:spChg>
        <pc:picChg chg="add mod">
          <ac:chgData name="Hồng Chuyên Nguyễn" userId="e0307fbae7bdef2e" providerId="LiveId" clId="{68F2CA0F-516F-47C2-8E8E-5547F45D4501}" dt="2023-11-15T01:53:05.055" v="1329" actId="1076"/>
          <ac:picMkLst>
            <pc:docMk/>
            <pc:sldMk cId="2071710401" sldId="536"/>
            <ac:picMk id="5" creationId="{55E1FFC8-FADC-C18B-044F-ED3E9A26042B}"/>
          </ac:picMkLst>
        </pc:picChg>
      </pc:sldChg>
      <pc:sldChg chg="modSp add mod">
        <pc:chgData name="Hồng Chuyên Nguyễn" userId="e0307fbae7bdef2e" providerId="LiveId" clId="{68F2CA0F-516F-47C2-8E8E-5547F45D4501}" dt="2023-11-15T02:19:40.061" v="1846" actId="404"/>
        <pc:sldMkLst>
          <pc:docMk/>
          <pc:sldMk cId="3897163105" sldId="537"/>
        </pc:sldMkLst>
        <pc:spChg chg="mod">
          <ac:chgData name="Hồng Chuyên Nguyễn" userId="e0307fbae7bdef2e" providerId="LiveId" clId="{68F2CA0F-516F-47C2-8E8E-5547F45D4501}" dt="2023-11-15T02:17:43.719" v="1505" actId="20577"/>
          <ac:spMkLst>
            <pc:docMk/>
            <pc:sldMk cId="3897163105" sldId="537"/>
            <ac:spMk id="2" creationId="{15031B9C-B717-868C-4A58-2551544F629C}"/>
          </ac:spMkLst>
        </pc:spChg>
        <pc:spChg chg="mod">
          <ac:chgData name="Hồng Chuyên Nguyễn" userId="e0307fbae7bdef2e" providerId="LiveId" clId="{68F2CA0F-516F-47C2-8E8E-5547F45D4501}" dt="2023-11-15T02:19:40.061" v="1846" actId="404"/>
          <ac:spMkLst>
            <pc:docMk/>
            <pc:sldMk cId="3897163105" sldId="537"/>
            <ac:spMk id="4" creationId="{7BB9BF89-8278-5949-22BB-323DF5F1E79F}"/>
          </ac:spMkLst>
        </pc:spChg>
      </pc:sldChg>
      <pc:sldChg chg="addSp delSp modSp add mod">
        <pc:chgData name="Hồng Chuyên Nguyễn" userId="e0307fbae7bdef2e" providerId="LiveId" clId="{68F2CA0F-516F-47C2-8E8E-5547F45D4501}" dt="2023-11-15T07:18:25.923" v="2732" actId="478"/>
        <pc:sldMkLst>
          <pc:docMk/>
          <pc:sldMk cId="956211620" sldId="538"/>
        </pc:sldMkLst>
        <pc:spChg chg="mod">
          <ac:chgData name="Hồng Chuyên Nguyễn" userId="e0307fbae7bdef2e" providerId="LiveId" clId="{68F2CA0F-516F-47C2-8E8E-5547F45D4501}" dt="2023-11-15T02:20:06.881" v="1901" actId="20577"/>
          <ac:spMkLst>
            <pc:docMk/>
            <pc:sldMk cId="956211620" sldId="538"/>
            <ac:spMk id="2" creationId="{15031B9C-B717-868C-4A58-2551544F629C}"/>
          </ac:spMkLst>
        </pc:spChg>
        <pc:spChg chg="mod">
          <ac:chgData name="Hồng Chuyên Nguyễn" userId="e0307fbae7bdef2e" providerId="LiveId" clId="{68F2CA0F-516F-47C2-8E8E-5547F45D4501}" dt="2023-11-15T07:11:59.102" v="2721" actId="1076"/>
          <ac:spMkLst>
            <pc:docMk/>
            <pc:sldMk cId="956211620" sldId="538"/>
            <ac:spMk id="4" creationId="{7BB9BF89-8278-5949-22BB-323DF5F1E79F}"/>
          </ac:spMkLst>
        </pc:spChg>
        <pc:graphicFrameChg chg="add del mod">
          <ac:chgData name="Hồng Chuyên Nguyễn" userId="e0307fbae7bdef2e" providerId="LiveId" clId="{68F2CA0F-516F-47C2-8E8E-5547F45D4501}" dt="2023-11-15T07:13:57.249" v="2725" actId="478"/>
          <ac:graphicFrameMkLst>
            <pc:docMk/>
            <pc:sldMk cId="956211620" sldId="538"/>
            <ac:graphicFrameMk id="3" creationId="{CC14B9A1-66C2-3B13-5C47-E4DB24000745}"/>
          </ac:graphicFrameMkLst>
        </pc:graphicFrameChg>
        <pc:graphicFrameChg chg="add del mod">
          <ac:chgData name="Hồng Chuyên Nguyễn" userId="e0307fbae7bdef2e" providerId="LiveId" clId="{68F2CA0F-516F-47C2-8E8E-5547F45D4501}" dt="2023-11-15T07:15:04.184" v="2730" actId="478"/>
          <ac:graphicFrameMkLst>
            <pc:docMk/>
            <pc:sldMk cId="956211620" sldId="538"/>
            <ac:graphicFrameMk id="5" creationId="{122A6B22-9047-84B8-C914-1E817BCE70F0}"/>
          </ac:graphicFrameMkLst>
        </pc:graphicFrameChg>
        <pc:graphicFrameChg chg="add del">
          <ac:chgData name="Hồng Chuyên Nguyễn" userId="e0307fbae7bdef2e" providerId="LiveId" clId="{68F2CA0F-516F-47C2-8E8E-5547F45D4501}" dt="2023-11-15T07:18:25.923" v="2732" actId="478"/>
          <ac:graphicFrameMkLst>
            <pc:docMk/>
            <pc:sldMk cId="956211620" sldId="538"/>
            <ac:graphicFrameMk id="6" creationId="{009A082E-2B29-95F2-C91A-688EA971087E}"/>
          </ac:graphicFrameMkLst>
        </pc:graphicFrameChg>
      </pc:sldChg>
      <pc:sldChg chg="modSp add mod">
        <pc:chgData name="Hồng Chuyên Nguyễn" userId="e0307fbae7bdef2e" providerId="LiveId" clId="{68F2CA0F-516F-47C2-8E8E-5547F45D4501}" dt="2023-11-15T02:35:55.447" v="2707" actId="20577"/>
        <pc:sldMkLst>
          <pc:docMk/>
          <pc:sldMk cId="3962101052" sldId="539"/>
        </pc:sldMkLst>
        <pc:spChg chg="mod">
          <ac:chgData name="Hồng Chuyên Nguyễn" userId="e0307fbae7bdef2e" providerId="LiveId" clId="{68F2CA0F-516F-47C2-8E8E-5547F45D4501}" dt="2023-11-15T02:22:11.231" v="2091" actId="20577"/>
          <ac:spMkLst>
            <pc:docMk/>
            <pc:sldMk cId="3962101052" sldId="539"/>
            <ac:spMk id="2" creationId="{15031B9C-B717-868C-4A58-2551544F629C}"/>
          </ac:spMkLst>
        </pc:spChg>
        <pc:spChg chg="mod">
          <ac:chgData name="Hồng Chuyên Nguyễn" userId="e0307fbae7bdef2e" providerId="LiveId" clId="{68F2CA0F-516F-47C2-8E8E-5547F45D4501}" dt="2023-11-15T02:35:55.447" v="2707" actId="20577"/>
          <ac:spMkLst>
            <pc:docMk/>
            <pc:sldMk cId="3962101052" sldId="539"/>
            <ac:spMk id="4" creationId="{7BB9BF89-8278-5949-22BB-323DF5F1E79F}"/>
          </ac:spMkLst>
        </pc:spChg>
      </pc:sldChg>
      <pc:sldMasterChg chg="delSldLayout">
        <pc:chgData name="Hồng Chuyên Nguyễn" userId="e0307fbae7bdef2e" providerId="LiveId" clId="{68F2CA0F-516F-47C2-8E8E-5547F45D4501}" dt="2023-11-15T01:31:46.294" v="390" actId="2696"/>
        <pc:sldMasterMkLst>
          <pc:docMk/>
          <pc:sldMasterMk cId="0" sldId="2147483648"/>
        </pc:sldMasterMkLst>
        <pc:sldLayoutChg chg="del">
          <pc:chgData name="Hồng Chuyên Nguyễn" userId="e0307fbae7bdef2e" providerId="LiveId" clId="{68F2CA0F-516F-47C2-8E8E-5547F45D4501}" dt="2023-11-15T01:31:46.294" v="390" actId="2696"/>
          <pc:sldLayoutMkLst>
            <pc:docMk/>
            <pc:sldMasterMk cId="0" sldId="2147483648"/>
            <pc:sldLayoutMk cId="3936594620" sldId="2147483666"/>
          </pc:sldLayoutMkLst>
        </pc:sldLayoutChg>
      </pc:sldMasterChg>
    </pc:docChg>
  </pc:docChgLst>
  <pc:docChgLst>
    <pc:chgData name="Hồng Chuyên Nguyễn" userId="e0307fbae7bdef2e" providerId="LiveId" clId="{25BE982D-3615-4D20-BCA9-A4297B14A19F}"/>
    <pc:docChg chg="undo custSel addSld delSld modSld">
      <pc:chgData name="Hồng Chuyên Nguyễn" userId="e0307fbae7bdef2e" providerId="LiveId" clId="{25BE982D-3615-4D20-BCA9-A4297B14A19F}" dt="2023-08-21T02:35:24.661" v="178" actId="1076"/>
      <pc:docMkLst>
        <pc:docMk/>
      </pc:docMkLst>
      <pc:sldChg chg="addSp modSp mod">
        <pc:chgData name="Hồng Chuyên Nguyễn" userId="e0307fbae7bdef2e" providerId="LiveId" clId="{25BE982D-3615-4D20-BCA9-A4297B14A19F}" dt="2023-08-21T02:35:24.661" v="178" actId="1076"/>
        <pc:sldMkLst>
          <pc:docMk/>
          <pc:sldMk cId="0" sldId="256"/>
        </pc:sldMkLst>
        <pc:spChg chg="mod">
          <ac:chgData name="Hồng Chuyên Nguyễn" userId="e0307fbae7bdef2e" providerId="LiveId" clId="{25BE982D-3615-4D20-BCA9-A4297B14A19F}" dt="2023-08-21T02:35:12.991" v="175" actId="1076"/>
          <ac:spMkLst>
            <pc:docMk/>
            <pc:sldMk cId="0" sldId="256"/>
            <ac:spMk id="7" creationId="{00000000-0000-0000-0000-000000000000}"/>
          </ac:spMkLst>
        </pc:spChg>
        <pc:spChg chg="mod">
          <ac:chgData name="Hồng Chuyên Nguyễn" userId="e0307fbae7bdef2e" providerId="LiveId" clId="{25BE982D-3615-4D20-BCA9-A4297B14A19F}" dt="2023-08-21T02:35:24.661" v="178" actId="1076"/>
          <ac:spMkLst>
            <pc:docMk/>
            <pc:sldMk cId="0" sldId="256"/>
            <ac:spMk id="8" creationId="{00000000-0000-0000-0000-000000000000}"/>
          </ac:spMkLst>
        </pc:spChg>
        <pc:spChg chg="add mod">
          <ac:chgData name="Hồng Chuyên Nguyễn" userId="e0307fbae7bdef2e" providerId="LiveId" clId="{25BE982D-3615-4D20-BCA9-A4297B14A19F}" dt="2023-08-21T02:35:18.242" v="176" actId="1076"/>
          <ac:spMkLst>
            <pc:docMk/>
            <pc:sldMk cId="0" sldId="256"/>
            <ac:spMk id="9" creationId="{956DCEA0-BDC5-4E0F-B18A-0ABE14409253}"/>
          </ac:spMkLst>
        </pc:spChg>
        <pc:grpChg chg="mod">
          <ac:chgData name="Hồng Chuyên Nguyễn" userId="e0307fbae7bdef2e" providerId="LiveId" clId="{25BE982D-3615-4D20-BCA9-A4297B14A19F}" dt="2023-08-21T02:34:32.019" v="165" actId="1076"/>
          <ac:grpSpMkLst>
            <pc:docMk/>
            <pc:sldMk cId="0" sldId="256"/>
            <ac:grpSpMk id="3" creationId="{00000000-0000-0000-0000-000000000000}"/>
          </ac:grpSpMkLst>
        </pc:grpChg>
        <pc:picChg chg="mod">
          <ac:chgData name="Hồng Chuyên Nguyễn" userId="e0307fbae7bdef2e" providerId="LiveId" clId="{25BE982D-3615-4D20-BCA9-A4297B14A19F}" dt="2023-08-21T02:32:11.738" v="46" actId="1076"/>
          <ac:picMkLst>
            <pc:docMk/>
            <pc:sldMk cId="0" sldId="256"/>
            <ac:picMk id="2" creationId="{00000000-0000-0000-0000-000000000000}"/>
          </ac:picMkLst>
        </pc:picChg>
        <pc:picChg chg="mod">
          <ac:chgData name="Hồng Chuyên Nguyễn" userId="e0307fbae7bdef2e" providerId="LiveId" clId="{25BE982D-3615-4D20-BCA9-A4297B14A19F}" dt="2023-08-21T02:35:05.965" v="173" actId="1076"/>
          <ac:picMkLst>
            <pc:docMk/>
            <pc:sldMk cId="0" sldId="256"/>
            <ac:picMk id="5" creationId="{00000000-0000-0000-0000-000000000000}"/>
          </ac:picMkLst>
        </pc:picChg>
      </pc:sldChg>
      <pc:sldChg chg="modSp mod">
        <pc:chgData name="Hồng Chuyên Nguyễn" userId="e0307fbae7bdef2e" providerId="LiveId" clId="{25BE982D-3615-4D20-BCA9-A4297B14A19F}" dt="2023-08-21T02:31:29.386" v="45"/>
        <pc:sldMkLst>
          <pc:docMk/>
          <pc:sldMk cId="0" sldId="269"/>
        </pc:sldMkLst>
        <pc:graphicFrameChg chg="mod modGraphic">
          <ac:chgData name="Hồng Chuyên Nguyễn" userId="e0307fbae7bdef2e" providerId="LiveId" clId="{25BE982D-3615-4D20-BCA9-A4297B14A19F}" dt="2023-08-21T02:31:29.386" v="45"/>
          <ac:graphicFrameMkLst>
            <pc:docMk/>
            <pc:sldMk cId="0" sldId="269"/>
            <ac:graphicFrameMk id="136" creationId="{DAEC1169-38EA-B5FC-A3BC-59BC17400AE4}"/>
          </ac:graphicFrameMkLst>
        </pc:graphicFrameChg>
      </pc:sldChg>
      <pc:sldChg chg="del">
        <pc:chgData name="Hồng Chuyên Nguyễn" userId="e0307fbae7bdef2e" providerId="LiveId" clId="{25BE982D-3615-4D20-BCA9-A4297B14A19F}" dt="2023-08-21T02:30:21.877" v="19" actId="47"/>
        <pc:sldMkLst>
          <pc:docMk/>
          <pc:sldMk cId="0" sldId="281"/>
        </pc:sldMkLst>
      </pc:sldChg>
      <pc:sldChg chg="addSp delSp modSp mod">
        <pc:chgData name="Hồng Chuyên Nguyễn" userId="e0307fbae7bdef2e" providerId="LiveId" clId="{25BE982D-3615-4D20-BCA9-A4297B14A19F}" dt="2023-08-21T02:27:16.149" v="2" actId="1076"/>
        <pc:sldMkLst>
          <pc:docMk/>
          <pc:sldMk cId="2787626619" sldId="301"/>
        </pc:sldMkLst>
        <pc:grpChg chg="del">
          <ac:chgData name="Hồng Chuyên Nguyễn" userId="e0307fbae7bdef2e" providerId="LiveId" clId="{25BE982D-3615-4D20-BCA9-A4297B14A19F}" dt="2023-08-21T02:27:09.535" v="0" actId="478"/>
          <ac:grpSpMkLst>
            <pc:docMk/>
            <pc:sldMk cId="2787626619" sldId="301"/>
            <ac:grpSpMk id="10" creationId="{BB23595F-CE19-4B36-B70C-EB12028276E3}"/>
          </ac:grpSpMkLst>
        </pc:grpChg>
        <pc:grpChg chg="del">
          <ac:chgData name="Hồng Chuyên Nguyễn" userId="e0307fbae7bdef2e" providerId="LiveId" clId="{25BE982D-3615-4D20-BCA9-A4297B14A19F}" dt="2023-08-21T02:27:09.535" v="0" actId="478"/>
          <ac:grpSpMkLst>
            <pc:docMk/>
            <pc:sldMk cId="2787626619" sldId="301"/>
            <ac:grpSpMk id="11" creationId="{40620F21-9E4E-483C-A73D-D123D552EDB0}"/>
          </ac:grpSpMkLst>
        </pc:grpChg>
        <pc:picChg chg="add mod">
          <ac:chgData name="Hồng Chuyên Nguyễn" userId="e0307fbae7bdef2e" providerId="LiveId" clId="{25BE982D-3615-4D20-BCA9-A4297B14A19F}" dt="2023-08-21T02:27:16.149" v="2" actId="1076"/>
          <ac:picMkLst>
            <pc:docMk/>
            <pc:sldMk cId="2787626619" sldId="301"/>
            <ac:picMk id="12" creationId="{E29A6C53-50D5-4ABD-9B2C-FFAAAB7974A3}"/>
          </ac:picMkLst>
        </pc:picChg>
        <pc:picChg chg="add mod">
          <ac:chgData name="Hồng Chuyên Nguyễn" userId="e0307fbae7bdef2e" providerId="LiveId" clId="{25BE982D-3615-4D20-BCA9-A4297B14A19F}" dt="2023-08-21T02:27:16.149" v="2" actId="1076"/>
          <ac:picMkLst>
            <pc:docMk/>
            <pc:sldMk cId="2787626619" sldId="301"/>
            <ac:picMk id="14" creationId="{7101AB23-6A98-403C-88F5-FC3B82D382D3}"/>
          </ac:picMkLst>
        </pc:picChg>
      </pc:sldChg>
      <pc:sldChg chg="addSp delSp modSp mod">
        <pc:chgData name="Hồng Chuyên Nguyễn" userId="e0307fbae7bdef2e" providerId="LiveId" clId="{25BE982D-3615-4D20-BCA9-A4297B14A19F}" dt="2023-08-21T02:29:08.935" v="17" actId="732"/>
        <pc:sldMkLst>
          <pc:docMk/>
          <pc:sldMk cId="381183271" sldId="303"/>
        </pc:sldMkLst>
        <pc:picChg chg="del">
          <ac:chgData name="Hồng Chuyên Nguyễn" userId="e0307fbae7bdef2e" providerId="LiveId" clId="{25BE982D-3615-4D20-BCA9-A4297B14A19F}" dt="2023-08-21T02:27:58.633" v="5" actId="478"/>
          <ac:picMkLst>
            <pc:docMk/>
            <pc:sldMk cId="381183271" sldId="303"/>
            <ac:picMk id="4" creationId="{16A43E00-3396-4801-A22A-3337A5C7D275}"/>
          </ac:picMkLst>
        </pc:picChg>
        <pc:picChg chg="add mod">
          <ac:chgData name="Hồng Chuyên Nguyễn" userId="e0307fbae7bdef2e" providerId="LiveId" clId="{25BE982D-3615-4D20-BCA9-A4297B14A19F}" dt="2023-08-21T02:28:04.903" v="8" actId="1076"/>
          <ac:picMkLst>
            <pc:docMk/>
            <pc:sldMk cId="381183271" sldId="303"/>
            <ac:picMk id="5" creationId="{A8412965-79E8-43D4-AF7E-8729B54BABF3}"/>
          </ac:picMkLst>
        </pc:picChg>
        <pc:picChg chg="add mod">
          <ac:chgData name="Hồng Chuyên Nguyễn" userId="e0307fbae7bdef2e" providerId="LiveId" clId="{25BE982D-3615-4D20-BCA9-A4297B14A19F}" dt="2023-08-21T02:28:22.459" v="12" actId="14100"/>
          <ac:picMkLst>
            <pc:docMk/>
            <pc:sldMk cId="381183271" sldId="303"/>
            <ac:picMk id="8" creationId="{7EB8CD03-F486-4216-B836-AD8A31D29857}"/>
          </ac:picMkLst>
        </pc:picChg>
        <pc:picChg chg="add mod modCrop">
          <ac:chgData name="Hồng Chuyên Nguyễn" userId="e0307fbae7bdef2e" providerId="LiveId" clId="{25BE982D-3615-4D20-BCA9-A4297B14A19F}" dt="2023-08-21T02:29:08.935" v="17" actId="732"/>
          <ac:picMkLst>
            <pc:docMk/>
            <pc:sldMk cId="381183271" sldId="303"/>
            <ac:picMk id="13" creationId="{D283DBEB-6FB7-4D52-959C-D693A2225973}"/>
          </ac:picMkLst>
        </pc:picChg>
      </pc:sldChg>
      <pc:sldChg chg="add">
        <pc:chgData name="Hồng Chuyên Nguyễn" userId="e0307fbae7bdef2e" providerId="LiveId" clId="{25BE982D-3615-4D20-BCA9-A4297B14A19F}" dt="2023-08-21T02:30:09.003" v="18"/>
        <pc:sldMkLst>
          <pc:docMk/>
          <pc:sldMk cId="0" sldId="30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AF829E-132B-E367-815E-A688DFA1F1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FF0A0F-0ABD-A240-B3B2-D1D0F10520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2913757" y="1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43F25-23F1-445E-BF5D-64DAB5784D87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7F3A5F-F602-6498-BFD4-BAE5D29467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6801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C66F56-7458-2E92-EDCC-6269D94228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2913757" y="8686801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8A8D4-1861-4F4B-A36E-E728CA50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428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913757" y="1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1554A-ED40-4400-9A42-593221FBBD2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5486400" cy="3087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14350" y="4399845"/>
            <a:ext cx="4114800" cy="360115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6801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13757" y="8686801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7EF52-10CC-4234-A34E-AB4CDAD75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49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7EF52-10CC-4234-A34E-AB4CDAD752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94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65903" y="4775453"/>
            <a:ext cx="4465955" cy="0"/>
          </a:xfrm>
          <a:custGeom>
            <a:avLst/>
            <a:gdLst/>
            <a:ahLst/>
            <a:cxnLst/>
            <a:rect l="l" t="t" r="r" b="b"/>
            <a:pathLst>
              <a:path w="4465955">
                <a:moveTo>
                  <a:pt x="0" y="0"/>
                </a:moveTo>
                <a:lnTo>
                  <a:pt x="4465853" y="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776" y="4832603"/>
            <a:ext cx="1366995" cy="29260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3000" y="4297679"/>
            <a:ext cx="312419" cy="65227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9995" y="1995935"/>
            <a:ext cx="8724008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4B4847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/>
              <a:t>©</a:t>
            </a:r>
            <a:r>
              <a:t> </a:t>
            </a:r>
            <a:r>
              <a:rPr spc="-5"/>
              <a:t>Nam</a:t>
            </a:r>
            <a:r>
              <a:rPr spc="20"/>
              <a:t> </a:t>
            </a:r>
            <a:r>
              <a:rPr spc="-5"/>
              <a:t>Han</a:t>
            </a:r>
            <a:r>
              <a:rPr spc="10"/>
              <a:t> </a:t>
            </a:r>
            <a:r>
              <a:rPr spc="-5"/>
              <a:t>Co.,</a:t>
            </a:r>
            <a:r>
              <a:rPr spc="20"/>
              <a:t> </a:t>
            </a:r>
            <a:r>
              <a:rPr spc="-10"/>
              <a:t>Ltd.</a:t>
            </a:r>
            <a:r>
              <a:rPr spc="20"/>
              <a:t> </a:t>
            </a:r>
            <a:r>
              <a:rPr spc="-5"/>
              <a:t>|</a:t>
            </a:r>
            <a:r>
              <a:rPr spc="25"/>
              <a:t> </a:t>
            </a:r>
            <a:r>
              <a:rPr spc="-10"/>
              <a:t>Corporate</a:t>
            </a:r>
            <a:r>
              <a:rPr spc="45"/>
              <a:t> </a:t>
            </a:r>
            <a:r>
              <a:rPr spc="-10"/>
              <a:t>Presentation</a:t>
            </a:r>
            <a:r>
              <a:rPr spc="40"/>
              <a:t> </a:t>
            </a:r>
            <a:r>
              <a:rPr spc="-5"/>
              <a:t>|</a:t>
            </a:r>
            <a:r>
              <a:rPr spc="10"/>
              <a:t> </a:t>
            </a:r>
            <a:r>
              <a:rPr spc="-10"/>
              <a:t>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B4847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3537" y="4775453"/>
            <a:ext cx="8918575" cy="0"/>
          </a:xfrm>
          <a:custGeom>
            <a:avLst/>
            <a:gdLst/>
            <a:ahLst/>
            <a:cxnLst/>
            <a:rect l="l" t="t" r="r" b="b"/>
            <a:pathLst>
              <a:path w="8918575">
                <a:moveTo>
                  <a:pt x="0" y="0"/>
                </a:moveTo>
                <a:lnTo>
                  <a:pt x="8918219" y="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776" y="4832603"/>
            <a:ext cx="1366995" cy="29260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4B4847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4B4847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/>
              <a:t>©</a:t>
            </a:r>
            <a:r>
              <a:t> </a:t>
            </a:r>
            <a:r>
              <a:rPr spc="-5"/>
              <a:t>Nam</a:t>
            </a:r>
            <a:r>
              <a:rPr spc="20"/>
              <a:t> </a:t>
            </a:r>
            <a:r>
              <a:rPr spc="-5"/>
              <a:t>Han</a:t>
            </a:r>
            <a:r>
              <a:rPr spc="10"/>
              <a:t> </a:t>
            </a:r>
            <a:r>
              <a:rPr spc="-5"/>
              <a:t>Co.,</a:t>
            </a:r>
            <a:r>
              <a:rPr spc="20"/>
              <a:t> </a:t>
            </a:r>
            <a:r>
              <a:rPr spc="-10"/>
              <a:t>Ltd.</a:t>
            </a:r>
            <a:r>
              <a:rPr spc="20"/>
              <a:t> </a:t>
            </a:r>
            <a:r>
              <a:rPr spc="-5"/>
              <a:t>|</a:t>
            </a:r>
            <a:r>
              <a:rPr spc="25"/>
              <a:t> </a:t>
            </a:r>
            <a:r>
              <a:rPr spc="-10"/>
              <a:t>Corporate</a:t>
            </a:r>
            <a:r>
              <a:rPr spc="45"/>
              <a:t> </a:t>
            </a:r>
            <a:r>
              <a:rPr spc="-10"/>
              <a:t>Presentation</a:t>
            </a:r>
            <a:r>
              <a:rPr spc="40"/>
              <a:t> </a:t>
            </a:r>
            <a:r>
              <a:rPr spc="-5"/>
              <a:t>|</a:t>
            </a:r>
            <a:r>
              <a:rPr spc="10"/>
              <a:t> </a:t>
            </a:r>
            <a:r>
              <a:rPr spc="-10"/>
              <a:t>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B4847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4B4847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4B4847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/>
              <a:t>©</a:t>
            </a:r>
            <a:r>
              <a:t> </a:t>
            </a:r>
            <a:r>
              <a:rPr spc="-5"/>
              <a:t>Nam</a:t>
            </a:r>
            <a:r>
              <a:rPr spc="20"/>
              <a:t> </a:t>
            </a:r>
            <a:r>
              <a:rPr spc="-5"/>
              <a:t>Han</a:t>
            </a:r>
            <a:r>
              <a:rPr spc="10"/>
              <a:t> </a:t>
            </a:r>
            <a:r>
              <a:rPr spc="-5"/>
              <a:t>Co.,</a:t>
            </a:r>
            <a:r>
              <a:rPr spc="20"/>
              <a:t> </a:t>
            </a:r>
            <a:r>
              <a:rPr spc="-10"/>
              <a:t>Ltd.</a:t>
            </a:r>
            <a:r>
              <a:rPr spc="20"/>
              <a:t> </a:t>
            </a:r>
            <a:r>
              <a:rPr spc="-5"/>
              <a:t>|</a:t>
            </a:r>
            <a:r>
              <a:rPr spc="25"/>
              <a:t> </a:t>
            </a:r>
            <a:r>
              <a:rPr spc="-10"/>
              <a:t>Corporate</a:t>
            </a:r>
            <a:r>
              <a:rPr spc="45"/>
              <a:t> </a:t>
            </a:r>
            <a:r>
              <a:rPr spc="-10"/>
              <a:t>Presentation</a:t>
            </a:r>
            <a:r>
              <a:rPr spc="40"/>
              <a:t> </a:t>
            </a:r>
            <a:r>
              <a:rPr spc="-5"/>
              <a:t>|</a:t>
            </a:r>
            <a:r>
              <a:rPr spc="10"/>
              <a:t> </a:t>
            </a:r>
            <a:r>
              <a:rPr spc="-10"/>
              <a:t>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B4847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4B4847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4B4847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/>
              <a:t>©</a:t>
            </a:r>
            <a:r>
              <a:t> </a:t>
            </a:r>
            <a:r>
              <a:rPr spc="-5"/>
              <a:t>Nam</a:t>
            </a:r>
            <a:r>
              <a:rPr spc="20"/>
              <a:t> </a:t>
            </a:r>
            <a:r>
              <a:rPr spc="-5"/>
              <a:t>Han</a:t>
            </a:r>
            <a:r>
              <a:rPr spc="10"/>
              <a:t> </a:t>
            </a:r>
            <a:r>
              <a:rPr spc="-5"/>
              <a:t>Co.,</a:t>
            </a:r>
            <a:r>
              <a:rPr spc="20"/>
              <a:t> </a:t>
            </a:r>
            <a:r>
              <a:rPr spc="-10"/>
              <a:t>Ltd.</a:t>
            </a:r>
            <a:r>
              <a:rPr spc="20"/>
              <a:t> </a:t>
            </a:r>
            <a:r>
              <a:rPr spc="-5"/>
              <a:t>|</a:t>
            </a:r>
            <a:r>
              <a:rPr spc="25"/>
              <a:t> </a:t>
            </a:r>
            <a:r>
              <a:rPr spc="-10"/>
              <a:t>Corporate</a:t>
            </a:r>
            <a:r>
              <a:rPr spc="45"/>
              <a:t> </a:t>
            </a:r>
            <a:r>
              <a:rPr spc="-10"/>
              <a:t>Presentation</a:t>
            </a:r>
            <a:r>
              <a:rPr spc="40"/>
              <a:t> </a:t>
            </a:r>
            <a:r>
              <a:rPr spc="-5"/>
              <a:t>|</a:t>
            </a:r>
            <a:r>
              <a:rPr spc="10"/>
              <a:t> </a:t>
            </a:r>
            <a:r>
              <a:rPr spc="-10"/>
              <a:t>2023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B4847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776" y="4832603"/>
            <a:ext cx="1366995" cy="29260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4B4847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/>
              <a:t>©</a:t>
            </a:r>
            <a:r>
              <a:t> </a:t>
            </a:r>
            <a:r>
              <a:rPr spc="-5"/>
              <a:t>Nam</a:t>
            </a:r>
            <a:r>
              <a:rPr spc="20"/>
              <a:t> </a:t>
            </a:r>
            <a:r>
              <a:rPr spc="-5"/>
              <a:t>Han</a:t>
            </a:r>
            <a:r>
              <a:rPr spc="10"/>
              <a:t> </a:t>
            </a:r>
            <a:r>
              <a:rPr spc="-5"/>
              <a:t>Co.,</a:t>
            </a:r>
            <a:r>
              <a:rPr spc="20"/>
              <a:t> </a:t>
            </a:r>
            <a:r>
              <a:rPr spc="-10"/>
              <a:t>Ltd.</a:t>
            </a:r>
            <a:r>
              <a:rPr spc="20"/>
              <a:t> </a:t>
            </a:r>
            <a:r>
              <a:rPr spc="-5"/>
              <a:t>|</a:t>
            </a:r>
            <a:r>
              <a:rPr spc="25"/>
              <a:t> </a:t>
            </a:r>
            <a:r>
              <a:rPr spc="-10"/>
              <a:t>Corporate</a:t>
            </a:r>
            <a:r>
              <a:rPr spc="45"/>
              <a:t> </a:t>
            </a:r>
            <a:r>
              <a:rPr spc="-10"/>
              <a:t>Presentation</a:t>
            </a:r>
            <a:r>
              <a:rPr spc="40"/>
              <a:t> </a:t>
            </a:r>
            <a:r>
              <a:rPr spc="-5"/>
              <a:t>|</a:t>
            </a:r>
            <a:r>
              <a:rPr spc="10"/>
              <a:t> </a:t>
            </a:r>
            <a:r>
              <a:rPr spc="-10"/>
              <a:t>2023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B4847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3537" y="4775453"/>
            <a:ext cx="8918575" cy="0"/>
          </a:xfrm>
          <a:custGeom>
            <a:avLst/>
            <a:gdLst/>
            <a:ahLst/>
            <a:cxnLst/>
            <a:rect l="l" t="t" r="r" b="b"/>
            <a:pathLst>
              <a:path w="8918575">
                <a:moveTo>
                  <a:pt x="0" y="0"/>
                </a:moveTo>
                <a:lnTo>
                  <a:pt x="8918219" y="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2776" y="4832603"/>
            <a:ext cx="1366995" cy="29260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61376" y="4853940"/>
            <a:ext cx="731519" cy="2270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565" y="108482"/>
            <a:ext cx="609790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B4847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4475" y="782637"/>
            <a:ext cx="8661400" cy="3492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513296" y="4907061"/>
            <a:ext cx="2118360" cy="124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4B4847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/>
              <a:t>©</a:t>
            </a:r>
            <a:r>
              <a:t> </a:t>
            </a:r>
            <a:r>
              <a:rPr spc="-5"/>
              <a:t>Nam</a:t>
            </a:r>
            <a:r>
              <a:rPr spc="20"/>
              <a:t> </a:t>
            </a:r>
            <a:r>
              <a:rPr spc="-5"/>
              <a:t>Han</a:t>
            </a:r>
            <a:r>
              <a:rPr spc="10"/>
              <a:t> </a:t>
            </a:r>
            <a:r>
              <a:rPr spc="-5"/>
              <a:t>Co.,</a:t>
            </a:r>
            <a:r>
              <a:rPr spc="20"/>
              <a:t> </a:t>
            </a:r>
            <a:r>
              <a:rPr spc="-10"/>
              <a:t>Ltd.</a:t>
            </a:r>
            <a:r>
              <a:rPr spc="20"/>
              <a:t> </a:t>
            </a:r>
            <a:r>
              <a:rPr spc="-5"/>
              <a:t>|</a:t>
            </a:r>
            <a:r>
              <a:rPr spc="25"/>
              <a:t> </a:t>
            </a:r>
            <a:r>
              <a:rPr spc="-10"/>
              <a:t>Corporate</a:t>
            </a:r>
            <a:r>
              <a:rPr spc="45"/>
              <a:t> </a:t>
            </a:r>
            <a:r>
              <a:rPr spc="-10"/>
              <a:t>Presentation</a:t>
            </a:r>
            <a:r>
              <a:rPr spc="40"/>
              <a:t> </a:t>
            </a:r>
            <a:r>
              <a:rPr spc="-5"/>
              <a:t>|</a:t>
            </a:r>
            <a:r>
              <a:rPr spc="10"/>
              <a:t> </a:t>
            </a:r>
            <a:r>
              <a:rPr spc="-10"/>
              <a:t>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51133" y="4904191"/>
            <a:ext cx="189865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4B4847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74086" y="4051294"/>
            <a:ext cx="1070752" cy="867198"/>
          </a:xfrm>
          <a:prstGeom prst="rect">
            <a:avLst/>
          </a:prstGeom>
        </p:spPr>
      </p:pic>
      <p:grpSp>
        <p:nvGrpSpPr>
          <p:cNvPr id="3" name="object 3"/>
          <p:cNvGrpSpPr>
            <a:grpSpLocks noGrp="1" noUngrp="1" noRot="1" noMove="1" noResize="1"/>
          </p:cNvGrpSpPr>
          <p:nvPr/>
        </p:nvGrpSpPr>
        <p:grpSpPr>
          <a:xfrm>
            <a:off x="402696" y="0"/>
            <a:ext cx="8741304" cy="5143500"/>
            <a:chOff x="402695" y="0"/>
            <a:chExt cx="8741304" cy="5143500"/>
          </a:xfrm>
        </p:grpSpPr>
        <p:pic>
          <p:nvPicPr>
            <p:cNvPr id="4" name="object 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17408" y="0"/>
              <a:ext cx="926591" cy="5143500"/>
            </a:xfrm>
            <a:prstGeom prst="rect">
              <a:avLst/>
            </a:prstGeom>
          </p:spPr>
        </p:pic>
        <p:pic>
          <p:nvPicPr>
            <p:cNvPr id="5" name="object 5"/>
            <p:cNvPicPr>
              <a:picLocks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82" t="19310" r="23576" b="18906"/>
            <a:stretch/>
          </p:blipFill>
          <p:spPr>
            <a:xfrm>
              <a:off x="402695" y="57150"/>
              <a:ext cx="1397993" cy="12954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513296" y="4898688"/>
            <a:ext cx="2118360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>
                <a:solidFill>
                  <a:srgbClr val="4B4847"/>
                </a:solidFill>
                <a:latin typeface="Arial MT"/>
                <a:cs typeface="Arial MT"/>
              </a:rPr>
              <a:t>©</a:t>
            </a:r>
            <a:r>
              <a:rPr sz="700">
                <a:solidFill>
                  <a:srgbClr val="4B4847"/>
                </a:solidFill>
                <a:latin typeface="Arial MT"/>
                <a:cs typeface="Arial MT"/>
              </a:rPr>
              <a:t> </a:t>
            </a:r>
            <a:r>
              <a:rPr sz="700" spc="-5">
                <a:solidFill>
                  <a:srgbClr val="4B4847"/>
                </a:solidFill>
                <a:latin typeface="Arial MT"/>
                <a:cs typeface="Arial MT"/>
              </a:rPr>
              <a:t>Nam</a:t>
            </a:r>
            <a:r>
              <a:rPr sz="700" spc="20">
                <a:solidFill>
                  <a:srgbClr val="4B4847"/>
                </a:solidFill>
                <a:latin typeface="Arial MT"/>
                <a:cs typeface="Arial MT"/>
              </a:rPr>
              <a:t> </a:t>
            </a:r>
            <a:r>
              <a:rPr sz="700" spc="-5">
                <a:solidFill>
                  <a:srgbClr val="4B4847"/>
                </a:solidFill>
                <a:latin typeface="Arial MT"/>
                <a:cs typeface="Arial MT"/>
              </a:rPr>
              <a:t>Han</a:t>
            </a:r>
            <a:r>
              <a:rPr sz="700" spc="10">
                <a:solidFill>
                  <a:srgbClr val="4B4847"/>
                </a:solidFill>
                <a:latin typeface="Arial MT"/>
                <a:cs typeface="Arial MT"/>
              </a:rPr>
              <a:t> </a:t>
            </a:r>
            <a:r>
              <a:rPr sz="700" spc="-5">
                <a:solidFill>
                  <a:srgbClr val="4B4847"/>
                </a:solidFill>
                <a:latin typeface="Arial MT"/>
                <a:cs typeface="Arial MT"/>
              </a:rPr>
              <a:t>Co.,</a:t>
            </a:r>
            <a:r>
              <a:rPr sz="700" spc="25">
                <a:solidFill>
                  <a:srgbClr val="4B4847"/>
                </a:solidFill>
                <a:latin typeface="Arial MT"/>
                <a:cs typeface="Arial MT"/>
              </a:rPr>
              <a:t> </a:t>
            </a:r>
            <a:r>
              <a:rPr sz="700" spc="-10">
                <a:solidFill>
                  <a:srgbClr val="4B4847"/>
                </a:solidFill>
                <a:latin typeface="Arial MT"/>
                <a:cs typeface="Arial MT"/>
              </a:rPr>
              <a:t>Ltd.</a:t>
            </a:r>
            <a:r>
              <a:rPr sz="700" spc="20">
                <a:solidFill>
                  <a:srgbClr val="4B4847"/>
                </a:solidFill>
                <a:latin typeface="Arial MT"/>
                <a:cs typeface="Arial MT"/>
              </a:rPr>
              <a:t> </a:t>
            </a:r>
            <a:r>
              <a:rPr sz="700" spc="-5">
                <a:solidFill>
                  <a:srgbClr val="4B4847"/>
                </a:solidFill>
                <a:latin typeface="Arial MT"/>
                <a:cs typeface="Arial MT"/>
              </a:rPr>
              <a:t>|</a:t>
            </a:r>
            <a:r>
              <a:rPr sz="700" spc="20">
                <a:solidFill>
                  <a:srgbClr val="4B4847"/>
                </a:solidFill>
                <a:latin typeface="Arial MT"/>
                <a:cs typeface="Arial MT"/>
              </a:rPr>
              <a:t> </a:t>
            </a:r>
            <a:r>
              <a:rPr sz="700" spc="-10">
                <a:solidFill>
                  <a:srgbClr val="4B4847"/>
                </a:solidFill>
                <a:latin typeface="Arial MT"/>
                <a:cs typeface="Arial MT"/>
              </a:rPr>
              <a:t>C</a:t>
            </a:r>
            <a:r>
              <a:rPr lang="en-US" sz="700" spc="-10">
                <a:solidFill>
                  <a:srgbClr val="4B4847"/>
                </a:solidFill>
                <a:latin typeface="Arial MT"/>
                <a:cs typeface="Arial MT"/>
              </a:rPr>
              <a:t>hính sách đại lý</a:t>
            </a:r>
            <a:r>
              <a:rPr sz="700" spc="45">
                <a:solidFill>
                  <a:srgbClr val="4B4847"/>
                </a:solidFill>
                <a:latin typeface="Arial MT"/>
                <a:cs typeface="Arial MT"/>
              </a:rPr>
              <a:t> </a:t>
            </a:r>
            <a:r>
              <a:rPr sz="700" spc="-5">
                <a:solidFill>
                  <a:srgbClr val="4B4847"/>
                </a:solidFill>
                <a:latin typeface="Arial MT"/>
                <a:cs typeface="Arial MT"/>
              </a:rPr>
              <a:t>|</a:t>
            </a:r>
            <a:r>
              <a:rPr sz="700" spc="10">
                <a:solidFill>
                  <a:srgbClr val="4B4847"/>
                </a:solidFill>
                <a:latin typeface="Arial MT"/>
                <a:cs typeface="Arial MT"/>
              </a:rPr>
              <a:t> </a:t>
            </a:r>
            <a:r>
              <a:rPr sz="700" spc="-10">
                <a:solidFill>
                  <a:srgbClr val="4B4847"/>
                </a:solidFill>
                <a:latin typeface="Arial MT"/>
                <a:cs typeface="Arial MT"/>
              </a:rPr>
              <a:t>2023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62585" y="2046985"/>
            <a:ext cx="5061947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000" b="1" spc="-5">
                <a:solidFill>
                  <a:srgbClr val="4B4847"/>
                </a:solidFill>
                <a:latin typeface="Arial"/>
                <a:cs typeface="Arial"/>
              </a:rPr>
              <a:t>CHÍNH SÁCH ĐẠI LÝ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000" b="1" spc="-5">
                <a:solidFill>
                  <a:srgbClr val="4B4847"/>
                </a:solidFill>
                <a:latin typeface="Arial"/>
                <a:cs typeface="Arial"/>
              </a:rPr>
              <a:t>UD TRUCKS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78DA2C-0F96-AB2B-9674-0C1FCFABE70D}"/>
              </a:ext>
            </a:extLst>
          </p:cNvPr>
          <p:cNvGrpSpPr/>
          <p:nvPr/>
        </p:nvGrpSpPr>
        <p:grpSpPr>
          <a:xfrm>
            <a:off x="1896920" y="631385"/>
            <a:ext cx="5473794" cy="721165"/>
            <a:chOff x="1896920" y="705486"/>
            <a:chExt cx="5473794" cy="721165"/>
          </a:xfrm>
        </p:grpSpPr>
        <p:sp>
          <p:nvSpPr>
            <p:cNvPr id="7" name="object 7"/>
            <p:cNvSpPr txBox="1"/>
            <p:nvPr/>
          </p:nvSpPr>
          <p:spPr>
            <a:xfrm>
              <a:off x="1931393" y="705486"/>
              <a:ext cx="5404849" cy="54944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ctr">
                <a:lnSpc>
                  <a:spcPct val="120000"/>
                </a:lnSpc>
                <a:spcBef>
                  <a:spcPts val="100"/>
                </a:spcBef>
              </a:pPr>
              <a:r>
                <a:rPr lang="en-US" sz="3200" b="1" spc="-5">
                  <a:solidFill>
                    <a:srgbClr val="4B4847"/>
                  </a:solidFill>
                  <a:latin typeface="Arial MT"/>
                  <a:cs typeface="Arial MT"/>
                </a:rPr>
                <a:t>CÔNG TY TNHH NAM HÀN</a:t>
              </a:r>
              <a:endParaRPr sz="3200" b="1">
                <a:latin typeface="Arial MT"/>
                <a:cs typeface="Arial MT"/>
              </a:endParaRPr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956DCEA0-BDC5-4E0F-B18A-0ABE14409253}"/>
                </a:ext>
              </a:extLst>
            </p:cNvPr>
            <p:cNvSpPr txBox="1"/>
            <p:nvPr/>
          </p:nvSpPr>
          <p:spPr>
            <a:xfrm>
              <a:off x="1896920" y="1162283"/>
              <a:ext cx="5473794" cy="2643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ctr">
                <a:lnSpc>
                  <a:spcPct val="120000"/>
                </a:lnSpc>
                <a:spcBef>
                  <a:spcPts val="100"/>
                </a:spcBef>
              </a:pPr>
              <a:r>
                <a:rPr lang="en-US" sz="1500" b="1" spc="-5">
                  <a:solidFill>
                    <a:srgbClr val="4B4847"/>
                  </a:solidFill>
                  <a:latin typeface="Arial MT"/>
                  <a:cs typeface="Arial MT"/>
                </a:rPr>
                <a:t>PHÂN PHỐI ĐỘC QUYỀN XE UD TRUCKS TẠI VIỆT NAM</a:t>
              </a:r>
              <a:endParaRPr sz="1500" b="1">
                <a:latin typeface="Arial MT"/>
                <a:cs typeface="Arial MT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31B9C-B717-868C-4A58-2551544F6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65" y="108482"/>
            <a:ext cx="6097905" cy="369332"/>
          </a:xfrm>
        </p:spPr>
        <p:txBody>
          <a:bodyPr/>
          <a:lstStyle/>
          <a:p>
            <a:r>
              <a:rPr lang="en-US" b="1">
                <a:latin typeface="Cambria" panose="02040503050406030204" pitchFamily="18" charset="0"/>
                <a:ea typeface="Cambria" panose="02040503050406030204" pitchFamily="18" charset="0"/>
              </a:rPr>
              <a:t>6. Chính sách lợi nhuận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B9BF89-8278-5949-22BB-323DF5F1E79F}"/>
              </a:ext>
            </a:extLst>
          </p:cNvPr>
          <p:cNvSpPr txBox="1"/>
          <p:nvPr/>
        </p:nvSpPr>
        <p:spPr>
          <a:xfrm>
            <a:off x="269275" y="742950"/>
            <a:ext cx="8493725" cy="3074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 đại lý + 5% + 15 triệu: xe đặt hàng theo kế hoạch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 đại lý + 2,5%: Xe không đặt hàng theo kế hoạch hoặc mua lại của đại lý có hàng.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Thỏa thuận chính sách đặt hàng theo kế hoạch không có hàng tồn kho -&gt; tăng quyền lợi các đại lý đặt hàng.</a:t>
            </a:r>
          </a:p>
        </p:txBody>
      </p:sp>
    </p:spTree>
    <p:extLst>
      <p:ext uri="{BB962C8B-B14F-4D97-AF65-F5344CB8AC3E}">
        <p14:creationId xmlns:p14="http://schemas.microsoft.com/office/powerpoint/2010/main" val="3962101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31B9C-B717-868C-4A58-2551544F6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65" y="108482"/>
            <a:ext cx="6097905" cy="369332"/>
          </a:xfrm>
        </p:spPr>
        <p:txBody>
          <a:bodyPr/>
          <a:lstStyle/>
          <a:p>
            <a:r>
              <a:rPr lang="en-US" b="1">
                <a:latin typeface="Cambria" panose="02040503050406030204" pitchFamily="18" charset="0"/>
                <a:ea typeface="Cambria" panose="02040503050406030204" pitchFamily="18" charset="0"/>
              </a:rPr>
              <a:t>7. Chính sách dịch vụ và phụ tùng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CBF95F-ECA9-D6E9-398A-B8F66DF704E7}"/>
              </a:ext>
            </a:extLst>
          </p:cNvPr>
          <p:cNvSpPr txBox="1"/>
          <p:nvPr/>
        </p:nvSpPr>
        <p:spPr>
          <a:xfrm>
            <a:off x="329565" y="683989"/>
            <a:ext cx="8077200" cy="4170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fr-FR" sz="1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Kinh doanh phụ tùng:</a:t>
            </a:r>
          </a:p>
          <a:p>
            <a:pPr marL="4000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1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 phụ tùng bán cho Đại Lý : Giá bán lẻ công bố chiết khấu (giảm) 15% (lợi nhuận 18% )</a:t>
            </a:r>
          </a:p>
          <a:p>
            <a:pPr marL="4000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1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 hàng phụ tùng tồn kho (doanh số đặt hàng tối thiểu </a:t>
            </a:r>
            <a:r>
              <a:rPr lang="fr-FR" sz="1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 triệu </a:t>
            </a:r>
            <a:r>
              <a:rPr lang="fr-FR" sz="1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đồng/tháng và </a:t>
            </a:r>
            <a:r>
              <a:rPr lang="fr-FR" sz="1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60 triệu đồng/quý)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fr-FR" sz="1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Trường hợp bảo hành thì đại lý được hưởng:</a:t>
            </a:r>
          </a:p>
          <a:p>
            <a:pPr marL="4000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1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</a:t>
            </a:r>
            <a:r>
              <a:rPr lang="en-US" sz="1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ơn giá</a:t>
            </a:r>
            <a:r>
              <a:rPr lang="fr-FR" sz="1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giờ công bảo hành: 200.000đ / 1 gi</a:t>
            </a:r>
            <a:r>
              <a:rPr lang="en-US" sz="1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ờ</a:t>
            </a:r>
            <a:r>
              <a:rPr lang="fr-FR" sz="1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4000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1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Phụ tùng bảo hành: lợi nhuận 10% trên giá vốn (giá Nam Hàn bán cho đại lý).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fr-FR" sz="1400" b="1" u="sng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 chú: </a:t>
            </a:r>
            <a:r>
              <a:rPr lang="fr-FR" sz="1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 trường hợp trên Giá bán áp dụng tại kho Nam Hàn và thanh toán 100% trước khi giao phụ tùng.(Hoặc d</a:t>
            </a:r>
            <a:r>
              <a:rPr lang="en-US" sz="1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ựa theo hợp đồng Đại lý)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US" sz="1400" b="1">
                <a:latin typeface="Cambria" panose="02040503050406030204" pitchFamily="18" charset="0"/>
                <a:ea typeface="Cambria" panose="02040503050406030204" pitchFamily="18" charset="0"/>
              </a:rPr>
              <a:t>3. Hỗ Trợ Dịch vụ - Phụ Tùng</a:t>
            </a:r>
          </a:p>
          <a:p>
            <a:pPr marL="4000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400">
                <a:latin typeface="Cambria" panose="02040503050406030204" pitchFamily="18" charset="0"/>
                <a:ea typeface="Cambria" panose="02040503050406030204" pitchFamily="18" charset="0"/>
              </a:rPr>
              <a:t>Hỗ trợ phát triển nhà xưởng theo tiêu chuẩn.</a:t>
            </a:r>
          </a:p>
          <a:p>
            <a:pPr marL="4000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400">
                <a:latin typeface="Cambria" panose="02040503050406030204" pitchFamily="18" charset="0"/>
                <a:ea typeface="Cambria" panose="02040503050406030204" pitchFamily="18" charset="0"/>
              </a:rPr>
              <a:t>Đào tạo đội ngũ DV-KT: Chính sách bảo hành, kỹ thuật,…</a:t>
            </a:r>
          </a:p>
          <a:p>
            <a:pPr marL="4000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400">
                <a:latin typeface="Cambria" panose="02040503050406030204" pitchFamily="18" charset="0"/>
                <a:ea typeface="Cambria" panose="02040503050406030204" pitchFamily="18" charset="0"/>
              </a:rPr>
              <a:t>Hỗ trợ các hoạt động CSKH &amp; Marketing Dịch Vụ - Phụ tùng.</a:t>
            </a:r>
            <a:endParaRPr lang="en-US" sz="1400"/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en-US" sz="12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74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31B9C-B717-868C-4A58-2551544F6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65" y="108482"/>
            <a:ext cx="6097905" cy="369332"/>
          </a:xfrm>
        </p:spPr>
        <p:txBody>
          <a:bodyPr/>
          <a:lstStyle/>
          <a:p>
            <a:r>
              <a:rPr lang="en-US" b="1">
                <a:latin typeface="Cambria" panose="02040503050406030204" pitchFamily="18" charset="0"/>
                <a:ea typeface="Cambria" panose="02040503050406030204" pitchFamily="18" charset="0"/>
              </a:rPr>
              <a:t>8. GIÁ BÁN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E1FFC8-FADC-C18B-044F-ED3E9A260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01" y="742950"/>
            <a:ext cx="8309598" cy="344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10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1700" y="396669"/>
            <a:ext cx="48006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spc="-35">
                <a:solidFill>
                  <a:srgbClr val="C00000"/>
                </a:solidFill>
                <a:latin typeface="Arial"/>
                <a:cs typeface="Arial"/>
              </a:rPr>
              <a:t>TRÂN TRỌNG CẢM ƠN </a:t>
            </a:r>
            <a:r>
              <a:rPr sz="3200" b="1" spc="-5">
                <a:solidFill>
                  <a:srgbClr val="C00000"/>
                </a:solidFill>
                <a:latin typeface="Arial"/>
                <a:cs typeface="Arial"/>
              </a:rPr>
              <a:t>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47" y="1016508"/>
            <a:ext cx="9144000" cy="311048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751133" y="4904191"/>
            <a:ext cx="18923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>
                <a:solidFill>
                  <a:srgbClr val="4B4847"/>
                </a:solidFill>
                <a:latin typeface="Arial MT"/>
                <a:cs typeface="Arial MT"/>
              </a:rPr>
              <a:t>13</a:t>
            </a:fld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31B9C-B717-868C-4A58-2551544F6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65" y="108482"/>
            <a:ext cx="8458200" cy="391159"/>
          </a:xfrm>
        </p:spPr>
        <p:txBody>
          <a:bodyPr/>
          <a:lstStyle/>
          <a:p>
            <a:r>
              <a:rPr lang="en-US" b="1">
                <a:latin typeface="Cambria" panose="02040503050406030204" pitchFamily="18" charset="0"/>
                <a:ea typeface="Cambria" panose="02040503050406030204" pitchFamily="18" charset="0"/>
              </a:rPr>
              <a:t>1. Giới thiệu sản phẩm UD Trucks nhập khẩu nguyên chiếc</a:t>
            </a:r>
          </a:p>
        </p:txBody>
      </p:sp>
      <p:pic>
        <p:nvPicPr>
          <p:cNvPr id="9" name="object 11">
            <a:extLst>
              <a:ext uri="{FF2B5EF4-FFF2-40B4-BE49-F238E27FC236}">
                <a16:creationId xmlns:a16="http://schemas.microsoft.com/office/drawing/2014/main" id="{98265C3D-295F-79D2-ADF1-D7DCDC655CB4}"/>
              </a:ext>
            </a:extLst>
          </p:cNvPr>
          <p:cNvPicPr/>
          <p:nvPr/>
        </p:nvPicPr>
        <p:blipFill rotWithShape="1">
          <a:blip r:embed="rId2" cstate="print">
            <a:alphaModFix amt="7000"/>
          </a:blip>
          <a:srcRect t="34147"/>
          <a:stretch/>
        </p:blipFill>
        <p:spPr>
          <a:xfrm>
            <a:off x="224623" y="438150"/>
            <a:ext cx="8198846" cy="42958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C98EEA-9E2F-432D-4256-4FF36529FB28}"/>
              </a:ext>
            </a:extLst>
          </p:cNvPr>
          <p:cNvSpPr txBox="1"/>
          <p:nvPr/>
        </p:nvSpPr>
        <p:spPr>
          <a:xfrm>
            <a:off x="329565" y="1064894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Đầu kéo 350HP và đầu kéo 410HP Nóc cao 2 giường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Chassis 4 chân 350HP – WB6500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Chassis 3 chân 350HP – WB4300 (6x4)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Chassis 2 chân 250HP – WB6500, WB4250, WB3750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Chassis 2 chân 210HP – WB5500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1DF99F-E6EC-0713-0EE1-7432C2CDFBCA}"/>
              </a:ext>
            </a:extLst>
          </p:cNvPr>
          <p:cNvSpPr txBox="1"/>
          <p:nvPr/>
        </p:nvSpPr>
        <p:spPr>
          <a:xfrm>
            <a:off x="343319" y="3017018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Xe ben 6x4 350HP </a:t>
            </a:r>
            <a:r>
              <a:rPr lang="en-US" sz="1800" kern="1200"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 10m</a:t>
            </a:r>
            <a:r>
              <a:rPr lang="en-US" sz="1800" kern="1200" baseline="30000"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  <a:endParaRPr lang="en-US" baseline="300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Xe ben 8x4 350HP </a:t>
            </a:r>
            <a:r>
              <a:rPr lang="en-US" sz="1800" kern="1200"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 15m</a:t>
            </a:r>
            <a:r>
              <a:rPr lang="en-US" sz="1800" kern="1200" baseline="30000"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Chassis 2 chân LKE 210HP 4x2 </a:t>
            </a:r>
            <a:r>
              <a:rPr lang="en-US" sz="1800" kern="1200"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 </a:t>
            </a: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WB6000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Chassis 3 chân CDE</a:t>
            </a:r>
            <a:r>
              <a:rPr lang="en-US" sz="1800" kern="1200"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280HP 6x2 – WB6300, WB5500, WB4600, WB4300</a:t>
            </a:r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Xe bồn trộn 6x4 </a:t>
            </a:r>
            <a:r>
              <a:rPr lang="en-US" sz="1800" kern="1200"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 </a:t>
            </a: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9 đến 10m</a:t>
            </a:r>
            <a:r>
              <a:rPr lang="en-US" baseline="3000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BF3684-3839-FCE4-21F7-CCCD3E265FFF}"/>
              </a:ext>
            </a:extLst>
          </p:cNvPr>
          <p:cNvSpPr txBox="1"/>
          <p:nvPr/>
        </p:nvSpPr>
        <p:spPr>
          <a:xfrm>
            <a:off x="304800" y="2588707"/>
            <a:ext cx="487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Cambria" panose="02040503050406030204" pitchFamily="18" charset="0"/>
                <a:ea typeface="Cambria" panose="02040503050406030204" pitchFamily="18" charset="0"/>
              </a:rPr>
              <a:t>Đang phát triển: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089242-91E7-7540-7085-45FD7917FC74}"/>
              </a:ext>
            </a:extLst>
          </p:cNvPr>
          <p:cNvSpPr txBox="1"/>
          <p:nvPr/>
        </p:nvSpPr>
        <p:spPr>
          <a:xfrm>
            <a:off x="304800" y="675322"/>
            <a:ext cx="487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Cambria" panose="02040503050406030204" pitchFamily="18" charset="0"/>
                <a:ea typeface="Cambria" panose="02040503050406030204" pitchFamily="18" charset="0"/>
              </a:rPr>
              <a:t>Các mẫu xe hiện tại:</a:t>
            </a:r>
          </a:p>
        </p:txBody>
      </p:sp>
    </p:spTree>
    <p:extLst>
      <p:ext uri="{BB962C8B-B14F-4D97-AF65-F5344CB8AC3E}">
        <p14:creationId xmlns:p14="http://schemas.microsoft.com/office/powerpoint/2010/main" val="4266045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 rotWithShape="1">
          <a:blip r:embed="rId2" cstate="print"/>
          <a:srcRect l="10054" t="12324" r="7834" b="4973"/>
          <a:stretch/>
        </p:blipFill>
        <p:spPr>
          <a:xfrm>
            <a:off x="381000" y="577420"/>
            <a:ext cx="3733800" cy="266700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66765" y="89565"/>
            <a:ext cx="5984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b="1" spc="-5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1.1 Các mẫu xe đầu kéo UD Trucks</a:t>
            </a:r>
            <a:endParaRPr b="1" spc="-5" dirty="0"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12" name="object 24">
            <a:extLst>
              <a:ext uri="{FF2B5EF4-FFF2-40B4-BE49-F238E27FC236}">
                <a16:creationId xmlns:a16="http://schemas.microsoft.com/office/drawing/2014/main" id="{059F82AE-995D-2B15-268A-2BBAA6D54E70}"/>
              </a:ext>
            </a:extLst>
          </p:cNvPr>
          <p:cNvSpPr txBox="1"/>
          <p:nvPr/>
        </p:nvSpPr>
        <p:spPr>
          <a:xfrm>
            <a:off x="1219200" y="3409236"/>
            <a:ext cx="1260198" cy="226344"/>
          </a:xfrm>
          <a:prstGeom prst="rect">
            <a:avLst/>
          </a:prstGeom>
          <a:ln w="9525">
            <a:solidFill>
              <a:srgbClr val="00829B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lang="en-US" sz="1200" b="1">
                <a:solidFill>
                  <a:srgbClr val="C00000"/>
                </a:solidFill>
                <a:latin typeface="Arial"/>
                <a:cs typeface="Arial"/>
              </a:rPr>
              <a:t>Đầu kéo 350 HP</a:t>
            </a:r>
          </a:p>
        </p:txBody>
      </p:sp>
      <p:pic>
        <p:nvPicPr>
          <p:cNvPr id="19" name="Picture 18" descr="A white truck with black background&#10;&#10;Description automatically generated">
            <a:extLst>
              <a:ext uri="{FF2B5EF4-FFF2-40B4-BE49-F238E27FC236}">
                <a16:creationId xmlns:a16="http://schemas.microsoft.com/office/drawing/2014/main" id="{7FD42A27-DFF1-4594-8E61-A28678F72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278" y="548845"/>
            <a:ext cx="4086225" cy="2724150"/>
          </a:xfrm>
          <a:prstGeom prst="rect">
            <a:avLst/>
          </a:prstGeom>
        </p:spPr>
      </p:pic>
      <p:sp>
        <p:nvSpPr>
          <p:cNvPr id="20" name="object 24">
            <a:extLst>
              <a:ext uri="{FF2B5EF4-FFF2-40B4-BE49-F238E27FC236}">
                <a16:creationId xmlns:a16="http://schemas.microsoft.com/office/drawing/2014/main" id="{61D0EE5D-7D1B-1922-D0DE-AB7242A8FEBC}"/>
              </a:ext>
            </a:extLst>
          </p:cNvPr>
          <p:cNvSpPr txBox="1"/>
          <p:nvPr/>
        </p:nvSpPr>
        <p:spPr>
          <a:xfrm>
            <a:off x="5943600" y="3409236"/>
            <a:ext cx="1260198" cy="226344"/>
          </a:xfrm>
          <a:prstGeom prst="rect">
            <a:avLst/>
          </a:prstGeom>
          <a:ln w="9525">
            <a:solidFill>
              <a:srgbClr val="00829B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lang="en-US" sz="1200" b="1">
                <a:solidFill>
                  <a:srgbClr val="C00000"/>
                </a:solidFill>
                <a:latin typeface="Arial"/>
                <a:cs typeface="Arial"/>
              </a:rPr>
              <a:t>Đầu kéo 410 HP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29565" y="133350"/>
            <a:ext cx="5984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b="1" spc="-5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1.2 Các mẫu xe chassis UD Trucks</a:t>
            </a:r>
            <a:endParaRPr b="1" spc="-5" dirty="0"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12" name="object 24">
            <a:extLst>
              <a:ext uri="{FF2B5EF4-FFF2-40B4-BE49-F238E27FC236}">
                <a16:creationId xmlns:a16="http://schemas.microsoft.com/office/drawing/2014/main" id="{059F82AE-995D-2B15-268A-2BBAA6D54E70}"/>
              </a:ext>
            </a:extLst>
          </p:cNvPr>
          <p:cNvSpPr txBox="1"/>
          <p:nvPr/>
        </p:nvSpPr>
        <p:spPr>
          <a:xfrm>
            <a:off x="1600200" y="2190750"/>
            <a:ext cx="2032801" cy="411010"/>
          </a:xfrm>
          <a:prstGeom prst="rect">
            <a:avLst/>
          </a:prstGeom>
          <a:ln w="9525">
            <a:solidFill>
              <a:srgbClr val="00829B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algn="ctr"/>
            <a:r>
              <a:rPr lang="en-US" sz="1200" b="1">
                <a:solidFill>
                  <a:srgbClr val="961B1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Chassis 4 chân 350HP – WB6500</a:t>
            </a:r>
          </a:p>
        </p:txBody>
      </p:sp>
      <p:sp>
        <p:nvSpPr>
          <p:cNvPr id="20" name="object 24">
            <a:extLst>
              <a:ext uri="{FF2B5EF4-FFF2-40B4-BE49-F238E27FC236}">
                <a16:creationId xmlns:a16="http://schemas.microsoft.com/office/drawing/2014/main" id="{61D0EE5D-7D1B-1922-D0DE-AB7242A8FEBC}"/>
              </a:ext>
            </a:extLst>
          </p:cNvPr>
          <p:cNvSpPr txBox="1"/>
          <p:nvPr/>
        </p:nvSpPr>
        <p:spPr>
          <a:xfrm>
            <a:off x="5486401" y="2190750"/>
            <a:ext cx="2032801" cy="411010"/>
          </a:xfrm>
          <a:prstGeom prst="rect">
            <a:avLst/>
          </a:prstGeom>
          <a:ln w="9525">
            <a:solidFill>
              <a:srgbClr val="00829B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algn="ctr"/>
            <a:r>
              <a:rPr lang="en-US" sz="1200" b="1">
                <a:solidFill>
                  <a:srgbClr val="961B1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Chassis 3 chân 350HP – WB4300 (6x4)</a:t>
            </a:r>
          </a:p>
        </p:txBody>
      </p:sp>
      <p:pic>
        <p:nvPicPr>
          <p:cNvPr id="4" name="Picture 3" descr="A white truck with black wheels&#10;&#10;Description automatically generated">
            <a:extLst>
              <a:ext uri="{FF2B5EF4-FFF2-40B4-BE49-F238E27FC236}">
                <a16:creationId xmlns:a16="http://schemas.microsoft.com/office/drawing/2014/main" id="{BA6F5C99-3F69-7DAD-4EE5-A765E726B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14350"/>
            <a:ext cx="2637156" cy="1758104"/>
          </a:xfrm>
          <a:prstGeom prst="rect">
            <a:avLst/>
          </a:prstGeom>
        </p:spPr>
      </p:pic>
      <p:pic>
        <p:nvPicPr>
          <p:cNvPr id="6" name="Picture 5" descr="A white truck with black wheels&#10;&#10;Description automatically generated">
            <a:extLst>
              <a:ext uri="{FF2B5EF4-FFF2-40B4-BE49-F238E27FC236}">
                <a16:creationId xmlns:a16="http://schemas.microsoft.com/office/drawing/2014/main" id="{2E321844-A8C0-66AD-161B-707B3E0CD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631005"/>
            <a:ext cx="2446737" cy="1631158"/>
          </a:xfrm>
          <a:prstGeom prst="rect">
            <a:avLst/>
          </a:prstGeom>
        </p:spPr>
      </p:pic>
      <p:pic>
        <p:nvPicPr>
          <p:cNvPr id="3" name="Picture 2" descr="A white truck with black background&#10;&#10;Description automatically generated">
            <a:extLst>
              <a:ext uri="{FF2B5EF4-FFF2-40B4-BE49-F238E27FC236}">
                <a16:creationId xmlns:a16="http://schemas.microsoft.com/office/drawing/2014/main" id="{63930D63-01C5-A6C2-9DAC-E16C752BCB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7" t="13429" r="3218" b="4167"/>
          <a:stretch/>
        </p:blipFill>
        <p:spPr>
          <a:xfrm>
            <a:off x="1578429" y="2819312"/>
            <a:ext cx="2340693" cy="1428838"/>
          </a:xfrm>
          <a:prstGeom prst="rect">
            <a:avLst/>
          </a:prstGeom>
        </p:spPr>
      </p:pic>
      <p:pic>
        <p:nvPicPr>
          <p:cNvPr id="7" name="Picture 6" descr="A white truck with a black background">
            <a:extLst>
              <a:ext uri="{FF2B5EF4-FFF2-40B4-BE49-F238E27FC236}">
                <a16:creationId xmlns:a16="http://schemas.microsoft.com/office/drawing/2014/main" id="{5E21AC2F-5A7F-E9C8-D2BF-1C210B3B7A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" t="17077" r="174" b="17917"/>
          <a:stretch/>
        </p:blipFill>
        <p:spPr>
          <a:xfrm>
            <a:off x="5224880" y="2899132"/>
            <a:ext cx="2971800" cy="1311012"/>
          </a:xfrm>
          <a:prstGeom prst="rect">
            <a:avLst/>
          </a:prstGeom>
        </p:spPr>
      </p:pic>
      <p:sp>
        <p:nvSpPr>
          <p:cNvPr id="8" name="object 24">
            <a:extLst>
              <a:ext uri="{FF2B5EF4-FFF2-40B4-BE49-F238E27FC236}">
                <a16:creationId xmlns:a16="http://schemas.microsoft.com/office/drawing/2014/main" id="{9CFFAD64-C222-C537-081B-7694F3221518}"/>
              </a:ext>
            </a:extLst>
          </p:cNvPr>
          <p:cNvSpPr txBox="1"/>
          <p:nvPr/>
        </p:nvSpPr>
        <p:spPr>
          <a:xfrm>
            <a:off x="5486400" y="4248150"/>
            <a:ext cx="2032801" cy="411010"/>
          </a:xfrm>
          <a:prstGeom prst="rect">
            <a:avLst/>
          </a:prstGeom>
          <a:ln w="9525">
            <a:solidFill>
              <a:srgbClr val="00829B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algn="ctr"/>
            <a:r>
              <a:rPr lang="fr-FR" sz="1200" b="1">
                <a:solidFill>
                  <a:srgbClr val="961B1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Chassis 2 chân 210HP – WB5500</a:t>
            </a:r>
          </a:p>
        </p:txBody>
      </p:sp>
      <p:sp>
        <p:nvSpPr>
          <p:cNvPr id="13" name="object 24">
            <a:extLst>
              <a:ext uri="{FF2B5EF4-FFF2-40B4-BE49-F238E27FC236}">
                <a16:creationId xmlns:a16="http://schemas.microsoft.com/office/drawing/2014/main" id="{470082C3-EA2C-5CF6-1E19-0263F11DD5EF}"/>
              </a:ext>
            </a:extLst>
          </p:cNvPr>
          <p:cNvSpPr txBox="1"/>
          <p:nvPr/>
        </p:nvSpPr>
        <p:spPr>
          <a:xfrm>
            <a:off x="1676400" y="4248150"/>
            <a:ext cx="2055152" cy="411010"/>
          </a:xfrm>
          <a:prstGeom prst="rect">
            <a:avLst/>
          </a:prstGeom>
          <a:ln w="9525">
            <a:solidFill>
              <a:srgbClr val="00829B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algn="ctr"/>
            <a:r>
              <a:rPr lang="en-US" sz="1200" b="1">
                <a:solidFill>
                  <a:srgbClr val="961B1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Chassis 2 chân 250HP – WB6500, WB4250, WB3750</a:t>
            </a:r>
          </a:p>
        </p:txBody>
      </p:sp>
    </p:spTree>
    <p:extLst>
      <p:ext uri="{BB962C8B-B14F-4D97-AF65-F5344CB8AC3E}">
        <p14:creationId xmlns:p14="http://schemas.microsoft.com/office/powerpoint/2010/main" val="1617954509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61376" y="4853940"/>
            <a:ext cx="731519" cy="2270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 rotWithShape="1">
          <a:blip r:embed="rId3" cstate="print"/>
          <a:srcRect l="5879" t="26722" r="4757" b="13538"/>
          <a:stretch/>
        </p:blipFill>
        <p:spPr>
          <a:xfrm>
            <a:off x="139543" y="2741765"/>
            <a:ext cx="3124200" cy="139203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 rotWithShape="1">
          <a:blip r:embed="rId4" cstate="print"/>
          <a:srcRect t="9716" b="21165"/>
          <a:stretch/>
        </p:blipFill>
        <p:spPr>
          <a:xfrm>
            <a:off x="6192567" y="2838402"/>
            <a:ext cx="2811890" cy="129540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89728" y="4289451"/>
            <a:ext cx="2370296" cy="225703"/>
          </a:xfrm>
          <a:prstGeom prst="rect">
            <a:avLst/>
          </a:prstGeom>
          <a:ln w="9525">
            <a:solidFill>
              <a:srgbClr val="00829B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 algn="ctr">
              <a:lnSpc>
                <a:spcPct val="100000"/>
              </a:lnSpc>
              <a:spcBef>
                <a:spcPts val="320"/>
              </a:spcBef>
            </a:pP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XE</a:t>
            </a:r>
            <a:r>
              <a:rPr sz="12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>
                <a:solidFill>
                  <a:srgbClr val="C00000"/>
                </a:solidFill>
                <a:latin typeface="Arial"/>
                <a:cs typeface="Arial"/>
              </a:rPr>
              <a:t>BEN</a:t>
            </a:r>
            <a:r>
              <a:rPr sz="1200" b="1" spc="-3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>
                <a:solidFill>
                  <a:srgbClr val="C00000"/>
                </a:solidFill>
                <a:latin typeface="Arial"/>
                <a:cs typeface="Arial"/>
              </a:rPr>
              <a:t>8x4</a:t>
            </a:r>
            <a:r>
              <a:rPr lang="en-US" sz="1200">
                <a:latin typeface="Arial"/>
                <a:cs typeface="Arial"/>
              </a:rPr>
              <a:t> </a:t>
            </a:r>
            <a:r>
              <a:rPr sz="1200" b="1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lang="en-US" sz="1200" b="1">
                <a:solidFill>
                  <a:srgbClr val="C00000"/>
                </a:solidFill>
                <a:latin typeface="Arial"/>
                <a:cs typeface="Arial"/>
              </a:rPr>
              <a:t>5m</a:t>
            </a:r>
            <a:r>
              <a:rPr lang="en-US" sz="1200" b="1" baseline="30000">
                <a:solidFill>
                  <a:srgbClr val="C00000"/>
                </a:solidFill>
                <a:latin typeface="Arial"/>
                <a:cs typeface="Arial"/>
              </a:rPr>
              <a:t>3</a:t>
            </a:r>
            <a:endParaRPr sz="1200" baseline="30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1402" y="4289709"/>
            <a:ext cx="2080118" cy="225703"/>
          </a:xfrm>
          <a:prstGeom prst="rect">
            <a:avLst/>
          </a:prstGeom>
          <a:ln w="9525">
            <a:solidFill>
              <a:srgbClr val="00829B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 algn="ctr">
              <a:lnSpc>
                <a:spcPct val="100000"/>
              </a:lnSpc>
              <a:spcBef>
                <a:spcPts val="320"/>
              </a:spcBef>
            </a:pPr>
            <a:r>
              <a:rPr lang="en-US" sz="1200" b="1">
                <a:solidFill>
                  <a:srgbClr val="C00000"/>
                </a:solidFill>
                <a:latin typeface="Arial"/>
                <a:cs typeface="Arial"/>
              </a:rPr>
              <a:t>XE</a:t>
            </a:r>
            <a:r>
              <a:rPr lang="en-US" sz="1200" b="1" spc="-4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1200" b="1" spc="-5">
                <a:solidFill>
                  <a:srgbClr val="C00000"/>
                </a:solidFill>
                <a:latin typeface="Arial"/>
                <a:cs typeface="Arial"/>
              </a:rPr>
              <a:t>BEN</a:t>
            </a:r>
            <a:r>
              <a:rPr lang="en-US" sz="1200" b="1" spc="-30">
                <a:solidFill>
                  <a:srgbClr val="C00000"/>
                </a:solidFill>
                <a:latin typeface="Arial"/>
                <a:cs typeface="Arial"/>
              </a:rPr>
              <a:t> 6</a:t>
            </a:r>
            <a:r>
              <a:rPr lang="en-US" sz="1200" b="1">
                <a:solidFill>
                  <a:srgbClr val="C00000"/>
                </a:solidFill>
                <a:latin typeface="Arial"/>
                <a:cs typeface="Arial"/>
              </a:rPr>
              <a:t>x4 10m</a:t>
            </a:r>
            <a:r>
              <a:rPr lang="en-US" sz="1200" b="1" baseline="30000">
                <a:solidFill>
                  <a:srgbClr val="C00000"/>
                </a:solidFill>
                <a:latin typeface="Arial"/>
                <a:cs typeface="Arial"/>
              </a:rPr>
              <a:t>3</a:t>
            </a:r>
            <a:endParaRPr lang="en-US" sz="1200" baseline="30000">
              <a:latin typeface="Arial"/>
              <a:cs typeface="Arial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A8CCFFE5-6799-BFF7-FEB2-C909BF96D407}"/>
              </a:ext>
            </a:extLst>
          </p:cNvPr>
          <p:cNvSpPr txBox="1">
            <a:spLocks/>
          </p:cNvSpPr>
          <p:nvPr/>
        </p:nvSpPr>
        <p:spPr>
          <a:xfrm>
            <a:off x="304800" y="123190"/>
            <a:ext cx="5984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4B4847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 algn="l">
              <a:spcBef>
                <a:spcPts val="100"/>
              </a:spcBef>
            </a:pPr>
            <a:r>
              <a:rPr lang="en-US" b="1" kern="0" spc="-5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1.2 Các sản phẩm đang phát triển</a:t>
            </a:r>
            <a:endParaRPr lang="en-US" b="1" kern="0" spc="-5" dirty="0"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pic>
        <p:nvPicPr>
          <p:cNvPr id="14" name="Picture 13" descr="A white truck with a black background&#10;&#10;Description automatically generated">
            <a:extLst>
              <a:ext uri="{FF2B5EF4-FFF2-40B4-BE49-F238E27FC236}">
                <a16:creationId xmlns:a16="http://schemas.microsoft.com/office/drawing/2014/main" id="{F20D0CDF-CC19-64D8-191D-864882CA8D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5" y="573843"/>
            <a:ext cx="2408405" cy="1604679"/>
          </a:xfrm>
          <a:prstGeom prst="rect">
            <a:avLst/>
          </a:prstGeom>
        </p:spPr>
      </p:pic>
      <p:sp>
        <p:nvSpPr>
          <p:cNvPr id="16" name="object 6">
            <a:extLst>
              <a:ext uri="{FF2B5EF4-FFF2-40B4-BE49-F238E27FC236}">
                <a16:creationId xmlns:a16="http://schemas.microsoft.com/office/drawing/2014/main" id="{6590A37A-80C7-6FCC-C5E2-7D767B5B6B6D}"/>
              </a:ext>
            </a:extLst>
          </p:cNvPr>
          <p:cNvSpPr txBox="1"/>
          <p:nvPr/>
        </p:nvSpPr>
        <p:spPr>
          <a:xfrm>
            <a:off x="289728" y="2155658"/>
            <a:ext cx="2370296" cy="225703"/>
          </a:xfrm>
          <a:prstGeom prst="rect">
            <a:avLst/>
          </a:prstGeom>
          <a:ln w="9525">
            <a:solidFill>
              <a:srgbClr val="00829B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 algn="ctr">
              <a:lnSpc>
                <a:spcPct val="100000"/>
              </a:lnSpc>
              <a:spcBef>
                <a:spcPts val="320"/>
              </a:spcBef>
            </a:pPr>
            <a:r>
              <a:rPr lang="en-US" sz="1200" b="1">
                <a:solidFill>
                  <a:srgbClr val="C00000"/>
                </a:solidFill>
                <a:latin typeface="Arial"/>
                <a:cs typeface="Arial"/>
              </a:rPr>
              <a:t>CHASSIS 2 CHÂN LKE 210</a:t>
            </a:r>
            <a:endParaRPr sz="1200" baseline="30000">
              <a:latin typeface="Arial"/>
              <a:cs typeface="Arial"/>
            </a:endParaRPr>
          </a:p>
        </p:txBody>
      </p:sp>
      <p:pic>
        <p:nvPicPr>
          <p:cNvPr id="18" name="Picture 17" descr="A white truck with black background&#10;&#10;Description automatically generated">
            <a:extLst>
              <a:ext uri="{FF2B5EF4-FFF2-40B4-BE49-F238E27FC236}">
                <a16:creationId xmlns:a16="http://schemas.microsoft.com/office/drawing/2014/main" id="{A1DB6BD9-AEAE-FE6C-F4AB-F2296205E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740" y="318770"/>
            <a:ext cx="2648717" cy="1764796"/>
          </a:xfrm>
          <a:prstGeom prst="rect">
            <a:avLst/>
          </a:prstGeom>
        </p:spPr>
      </p:pic>
      <p:sp>
        <p:nvSpPr>
          <p:cNvPr id="19" name="object 6">
            <a:extLst>
              <a:ext uri="{FF2B5EF4-FFF2-40B4-BE49-F238E27FC236}">
                <a16:creationId xmlns:a16="http://schemas.microsoft.com/office/drawing/2014/main" id="{A3E37F44-5AF9-7363-1CF7-A0123FCAAF1B}"/>
              </a:ext>
            </a:extLst>
          </p:cNvPr>
          <p:cNvSpPr txBox="1"/>
          <p:nvPr/>
        </p:nvSpPr>
        <p:spPr>
          <a:xfrm>
            <a:off x="6419282" y="2153325"/>
            <a:ext cx="2370296" cy="225703"/>
          </a:xfrm>
          <a:prstGeom prst="rect">
            <a:avLst/>
          </a:prstGeom>
          <a:ln w="9525">
            <a:solidFill>
              <a:srgbClr val="00829B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 algn="ctr">
              <a:lnSpc>
                <a:spcPct val="100000"/>
              </a:lnSpc>
              <a:spcBef>
                <a:spcPts val="320"/>
              </a:spcBef>
            </a:pPr>
            <a:r>
              <a:rPr lang="en-US" sz="1200" b="1">
                <a:solidFill>
                  <a:srgbClr val="C00000"/>
                </a:solidFill>
                <a:latin typeface="Arial"/>
                <a:cs typeface="Arial"/>
              </a:rPr>
              <a:t>CHASSIS 3 CHÂN CDE 280</a:t>
            </a:r>
            <a:endParaRPr sz="1200" baseline="30000">
              <a:latin typeface="Arial"/>
              <a:cs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0CFA66-EF40-BE69-C952-100CAA84B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482" y="1107069"/>
            <a:ext cx="2589331" cy="258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bject 6">
            <a:extLst>
              <a:ext uri="{FF2B5EF4-FFF2-40B4-BE49-F238E27FC236}">
                <a16:creationId xmlns:a16="http://schemas.microsoft.com/office/drawing/2014/main" id="{F5C796B4-9F7E-9F0E-86A8-D89122BB3A17}"/>
              </a:ext>
            </a:extLst>
          </p:cNvPr>
          <p:cNvSpPr txBox="1"/>
          <p:nvPr/>
        </p:nvSpPr>
        <p:spPr>
          <a:xfrm>
            <a:off x="3418308" y="3437784"/>
            <a:ext cx="2370296" cy="225703"/>
          </a:xfrm>
          <a:prstGeom prst="rect">
            <a:avLst/>
          </a:prstGeom>
          <a:ln w="9525">
            <a:solidFill>
              <a:srgbClr val="00829B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 algn="ctr">
              <a:lnSpc>
                <a:spcPct val="100000"/>
              </a:lnSpc>
              <a:spcBef>
                <a:spcPts val="320"/>
              </a:spcBef>
            </a:pPr>
            <a:r>
              <a:rPr lang="en-US" sz="1200" b="1">
                <a:solidFill>
                  <a:srgbClr val="C00000"/>
                </a:solidFill>
                <a:latin typeface="Arial"/>
                <a:cs typeface="Arial"/>
              </a:rPr>
              <a:t>XE BỒN TRỘN 10m</a:t>
            </a:r>
            <a:r>
              <a:rPr lang="en-US" sz="1200" b="1" baseline="30000">
                <a:solidFill>
                  <a:srgbClr val="C00000"/>
                </a:solidFill>
                <a:latin typeface="Arial"/>
                <a:cs typeface="Arial"/>
              </a:rPr>
              <a:t>3</a:t>
            </a:r>
            <a:endParaRPr sz="1200" baseline="300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31B9C-B717-868C-4A58-2551544F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mbria" panose="02040503050406030204" pitchFamily="18" charset="0"/>
                <a:ea typeface="Cambria" panose="02040503050406030204" pitchFamily="18" charset="0"/>
              </a:rPr>
              <a:t>2. Chính sách thanh toán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089242-91E7-7540-7085-45FD7917FC74}"/>
              </a:ext>
            </a:extLst>
          </p:cNvPr>
          <p:cNvSpPr txBox="1"/>
          <p:nvPr/>
        </p:nvSpPr>
        <p:spPr>
          <a:xfrm>
            <a:off x="609600" y="1123950"/>
            <a:ext cx="21336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HÀNG</a:t>
            </a:r>
          </a:p>
          <a:p>
            <a:pPr algn="ctr"/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1C9F9-C3FE-DBB0-5C45-12DC5EA27E36}"/>
              </a:ext>
            </a:extLst>
          </p:cNvPr>
          <p:cNvSpPr txBox="1"/>
          <p:nvPr/>
        </p:nvSpPr>
        <p:spPr>
          <a:xfrm>
            <a:off x="2743200" y="1123950"/>
            <a:ext cx="25908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 HÀNG</a:t>
            </a:r>
          </a:p>
          <a:p>
            <a:pPr algn="ctr"/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9F245B-B37D-B0A6-EBE2-278E9468DC49}"/>
              </a:ext>
            </a:extLst>
          </p:cNvPr>
          <p:cNvSpPr txBox="1"/>
          <p:nvPr/>
        </p:nvSpPr>
        <p:spPr>
          <a:xfrm>
            <a:off x="5334000" y="1123950"/>
            <a:ext cx="32004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 HỒ SƠ</a:t>
            </a:r>
          </a:p>
          <a:p>
            <a:pPr algn="ctr"/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vòng 90 ngày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0716B9-185D-E4D1-23D0-679E58392AE8}"/>
              </a:ext>
            </a:extLst>
          </p:cNvPr>
          <p:cNvSpPr txBox="1"/>
          <p:nvPr/>
        </p:nvSpPr>
        <p:spPr>
          <a:xfrm>
            <a:off x="609600" y="2343150"/>
            <a:ext cx="7924800" cy="1425178"/>
          </a:xfrm>
          <a:prstGeom prst="roundRect">
            <a:avLst>
              <a:gd name="adj" fmla="val 6175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 TOÁN TRƯỚC 30 NGÀY </a:t>
            </a:r>
          </a:p>
          <a:p>
            <a:pPr algn="ctr"/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 TỪ NGÀY NHẬN XE ĐƯỢC HƯỞNG 1% </a:t>
            </a:r>
          </a:p>
          <a:p>
            <a:pPr algn="ctr"/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 SỐ TIỀN THANH TOÁN RÚT HỒ SƠ</a:t>
            </a:r>
          </a:p>
        </p:txBody>
      </p:sp>
    </p:spTree>
    <p:extLst>
      <p:ext uri="{BB962C8B-B14F-4D97-AF65-F5344CB8AC3E}">
        <p14:creationId xmlns:p14="http://schemas.microsoft.com/office/powerpoint/2010/main" val="107873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31B9C-B717-868C-4A58-2551544F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mbria" panose="02040503050406030204" pitchFamily="18" charset="0"/>
                <a:ea typeface="Cambria" panose="02040503050406030204" pitchFamily="18" charset="0"/>
              </a:rPr>
              <a:t>3. Chính sách phân vùng bán hàng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B9BF89-8278-5949-22BB-323DF5F1E79F}"/>
              </a:ext>
            </a:extLst>
          </p:cNvPr>
          <p:cNvSpPr txBox="1"/>
          <p:nvPr/>
        </p:nvSpPr>
        <p:spPr>
          <a:xfrm>
            <a:off x="457200" y="1047750"/>
            <a:ext cx="8433435" cy="2193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ĐẠI LÝ ĐƯỢC HƯỞNG CHÍNH SÁCH ĐỘC QUYỀN THEO TỈNH.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THỊ TRƯỜNG MỞ CHO CÁC TỈNH KHÔNG CÓ ĐẠI LÝ.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THỊ TRƯỜNG MỞ CHO CÁC XE CHUYÊN DÙNG.</a:t>
            </a:r>
          </a:p>
        </p:txBody>
      </p:sp>
    </p:spTree>
    <p:extLst>
      <p:ext uri="{BB962C8B-B14F-4D97-AF65-F5344CB8AC3E}">
        <p14:creationId xmlns:p14="http://schemas.microsoft.com/office/powerpoint/2010/main" val="2537362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31B9C-B717-868C-4A58-2551544F6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65" y="108482"/>
            <a:ext cx="6097905" cy="369332"/>
          </a:xfrm>
        </p:spPr>
        <p:txBody>
          <a:bodyPr/>
          <a:lstStyle/>
          <a:p>
            <a:r>
              <a:rPr lang="en-US" b="1">
                <a:latin typeface="Cambria" panose="02040503050406030204" pitchFamily="18" charset="0"/>
                <a:ea typeface="Cambria" panose="02040503050406030204" pitchFamily="18" charset="0"/>
              </a:rPr>
              <a:t>4. Chính sách Marketing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B9BF89-8278-5949-22BB-323DF5F1E79F}"/>
              </a:ext>
            </a:extLst>
          </p:cNvPr>
          <p:cNvSpPr txBox="1"/>
          <p:nvPr/>
        </p:nvSpPr>
        <p:spPr>
          <a:xfrm>
            <a:off x="457200" y="1047750"/>
            <a:ext cx="8433435" cy="1674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 DIỆN CI: NAM HÀN TÀI TRỢ 50%.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 PHÍ CHƯƠNG TRÌNH KHAI TRƯƠNG ĐẠI LÝ: NAM HÀN 50%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 PHÍ CHẠY QUẢNG CÁO: NAM HÀN HỖ TRỢ 50% (</a:t>
            </a:r>
            <a:r>
              <a:rPr lang="en-US" b="0" i="0">
                <a:effectLst/>
                <a:latin typeface="Source Sans Pro" panose="020B0503030403020204" pitchFamily="34" charset="0"/>
              </a:rPr>
              <a:t>≤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TRIỆU VNĐ/THÁNG)</a:t>
            </a:r>
          </a:p>
        </p:txBody>
      </p:sp>
    </p:spTree>
    <p:extLst>
      <p:ext uri="{BB962C8B-B14F-4D97-AF65-F5344CB8AC3E}">
        <p14:creationId xmlns:p14="http://schemas.microsoft.com/office/powerpoint/2010/main" val="3897163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31B9C-B717-868C-4A58-2551544F6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65" y="108482"/>
            <a:ext cx="6097905" cy="369332"/>
          </a:xfrm>
        </p:spPr>
        <p:txBody>
          <a:bodyPr/>
          <a:lstStyle/>
          <a:p>
            <a:r>
              <a:rPr lang="en-US" b="1">
                <a:latin typeface="Cambria" panose="02040503050406030204" pitchFamily="18" charset="0"/>
                <a:ea typeface="Cambria" panose="02040503050406030204" pitchFamily="18" charset="0"/>
              </a:rPr>
              <a:t>5. Chính sách phôi phiếu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B9BF89-8278-5949-22BB-323DF5F1E79F}"/>
              </a:ext>
            </a:extLst>
          </p:cNvPr>
          <p:cNvSpPr txBox="1"/>
          <p:nvPr/>
        </p:nvSpPr>
        <p:spPr>
          <a:xfrm>
            <a:off x="10886" y="819150"/>
            <a:ext cx="8738235" cy="612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MẪU XE RA PHIẾU TẠI ĐẠI LÝ: NAM HÀN HỖ TRỢ 15 TRIỆU.</a:t>
            </a:r>
          </a:p>
        </p:txBody>
      </p:sp>
    </p:spTree>
    <p:extLst>
      <p:ext uri="{BB962C8B-B14F-4D97-AF65-F5344CB8AC3E}">
        <p14:creationId xmlns:p14="http://schemas.microsoft.com/office/powerpoint/2010/main" val="956211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CB5A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896B991-A96F-409A-9D6E-D05B47D7F1DC}">
  <we:reference id="wa200003891" version="1.0.0.1" store="en-US" storeType="OMEX"/>
  <we:alternateReferences>
    <we:reference id="wa200003891" version="1.0.0.1" store="wa20000389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2434</TotalTime>
  <Words>654</Words>
  <Application>Microsoft Office PowerPoint</Application>
  <PresentationFormat>On-screen Show (16:9)</PresentationFormat>
  <Paragraphs>74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MT</vt:lpstr>
      <vt:lpstr>Calibri</vt:lpstr>
      <vt:lpstr>Cambria</vt:lpstr>
      <vt:lpstr>Source Sans Pro</vt:lpstr>
      <vt:lpstr>Wingdings</vt:lpstr>
      <vt:lpstr>Office Theme</vt:lpstr>
      <vt:lpstr>PowerPoint Presentation</vt:lpstr>
      <vt:lpstr>1. Giới thiệu sản phẩm UD Trucks nhập khẩu nguyên chiếc</vt:lpstr>
      <vt:lpstr>1.1 Các mẫu xe đầu kéo UD Trucks</vt:lpstr>
      <vt:lpstr>1.2 Các mẫu xe chassis UD Trucks</vt:lpstr>
      <vt:lpstr>PowerPoint Presentation</vt:lpstr>
      <vt:lpstr>2. Chính sách thanh toán</vt:lpstr>
      <vt:lpstr>3. Chính sách phân vùng bán hàng</vt:lpstr>
      <vt:lpstr>4. Chính sách Marketing</vt:lpstr>
      <vt:lpstr>5. Chính sách phôi phiếu</vt:lpstr>
      <vt:lpstr>6. Chính sách lợi nhuận</vt:lpstr>
      <vt:lpstr>7. Chính sách dịch vụ và phụ tùng</vt:lpstr>
      <vt:lpstr>8. GIÁ BÁN</vt:lpstr>
      <vt:lpstr>TRÂN TRỌNG CẢM ƠN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 PPT template 3.1.1 usage examples wide</dc:title>
  <dc:creator>Yukishita Naoaki</dc:creator>
  <cp:lastModifiedBy>Hồng Chuyên Nguyễn</cp:lastModifiedBy>
  <cp:revision>156</cp:revision>
  <dcterms:created xsi:type="dcterms:W3CDTF">2023-03-27T03:53:13Z</dcterms:created>
  <dcterms:modified xsi:type="dcterms:W3CDTF">2023-11-15T07:18:36Z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2023-03-25T00:00:00Z</vt:filetime>
  </property>
  <property fmtid="{D5CDD505-2E9C-101B-9397-08002B2CF9AE}" pid="3" name="Creator">
    <vt:lpwstr>Acrobat PDFMaker 22 for PowerPoint</vt:lpwstr>
  </property>
  <property fmtid="{D5CDD505-2E9C-101B-9397-08002B2CF9AE}" pid="4" name="LastSaved">
    <vt:filetime>2023-03-27T00:00:00Z</vt:filetime>
  </property>
</Properties>
</file>